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9" r:id="rId2"/>
    <p:sldMasterId id="2147483665" r:id="rId3"/>
    <p:sldMasterId id="2147483676" r:id="rId4"/>
    <p:sldMasterId id="2147483680" r:id="rId5"/>
    <p:sldMasterId id="2147483686" r:id="rId6"/>
    <p:sldMasterId id="2147483692" r:id="rId7"/>
    <p:sldMasterId id="2147483698" r:id="rId8"/>
  </p:sldMasterIdLst>
  <p:notesMasterIdLst>
    <p:notesMasterId r:id="rId19"/>
  </p:notesMasterIdLst>
  <p:sldIdLst>
    <p:sldId id="256" r:id="rId9"/>
    <p:sldId id="257" r:id="rId10"/>
    <p:sldId id="258" r:id="rId11"/>
    <p:sldId id="259" r:id="rId12"/>
    <p:sldId id="260" r:id="rId13"/>
    <p:sldId id="261" r:id="rId14"/>
    <p:sldId id="262" r:id="rId15"/>
    <p:sldId id="263" r:id="rId16"/>
    <p:sldId id="264" r:id="rId17"/>
    <p:sldId id="265" r:id="rId18"/>
  </p:sldIdLst>
  <p:sldSz cx="9144000" cy="6858000" type="screen4x3"/>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0">
          <p15:clr>
            <a:srgbClr val="A4A3A4"/>
          </p15:clr>
        </p15:guide>
        <p15:guide id="2" orient="horz" pos="1933">
          <p15:clr>
            <a:srgbClr val="A4A3A4"/>
          </p15:clr>
        </p15:guide>
        <p15:guide id="3" orient="horz" pos="4088">
          <p15:clr>
            <a:srgbClr val="A4A3A4"/>
          </p15:clr>
        </p15:guide>
        <p15:guide id="4" orient="horz" pos="663">
          <p15:clr>
            <a:srgbClr val="A4A3A4"/>
          </p15:clr>
        </p15:guide>
        <p15:guide id="5" orient="horz" pos="3317">
          <p15:clr>
            <a:srgbClr val="A4A3A4"/>
          </p15:clr>
        </p15:guide>
        <p15:guide id="6" pos="3016">
          <p15:clr>
            <a:srgbClr val="A4A3A4"/>
          </p15:clr>
        </p15:guide>
        <p15:guide id="7" pos="295">
          <p15:clr>
            <a:srgbClr val="A4A3A4"/>
          </p15:clr>
        </p15:guide>
        <p15:guide id="8" pos="5534">
          <p15:clr>
            <a:srgbClr val="A4A3A4"/>
          </p15:clr>
        </p15:guide>
        <p15:guide id="9" pos="2767">
          <p15:clr>
            <a:srgbClr val="A4A3A4"/>
          </p15:clr>
        </p15:guide>
        <p15:guide id="10" pos="478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yDZ8S5XzB8aYGUyW7euTzEdPo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52" y="76"/>
      </p:cViewPr>
      <p:guideLst>
        <p:guide orient="horz" pos="210"/>
        <p:guide orient="horz" pos="1933"/>
        <p:guide orient="horz" pos="4088"/>
        <p:guide orient="horz" pos="663"/>
        <p:guide orient="horz" pos="3317"/>
        <p:guide pos="3016"/>
        <p:guide pos="295"/>
        <p:guide pos="5534"/>
        <p:guide pos="2767"/>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customschemas.google.com/relationships/presentationmetadata" Target="metadata"/><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72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72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728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0: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8: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9: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nd">
  <p:cSld name="End">
    <p:bg>
      <p:bgPr>
        <a:solidFill>
          <a:srgbClr val="FEBB22"/>
        </a:solidFill>
        <a:effectLst/>
      </p:bgPr>
    </p:bg>
    <p:spTree>
      <p:nvGrpSpPr>
        <p:cNvPr id="1" name="Shape 106"/>
        <p:cNvGrpSpPr/>
        <p:nvPr/>
      </p:nvGrpSpPr>
      <p:grpSpPr>
        <a:xfrm>
          <a:off x="0" y="0"/>
          <a:ext cx="0" cy="0"/>
          <a:chOff x="0" y="0"/>
          <a:chExt cx="0" cy="0"/>
        </a:xfrm>
      </p:grpSpPr>
      <p:pic>
        <p:nvPicPr>
          <p:cNvPr id="107" name="Google Shape;107;p25"/>
          <p:cNvPicPr preferRelativeResize="0"/>
          <p:nvPr/>
        </p:nvPicPr>
        <p:blipFill rotWithShape="1">
          <a:blip r:embed="rId2">
            <a:alphaModFix/>
          </a:blip>
          <a:srcRect/>
          <a:stretch/>
        </p:blipFill>
        <p:spPr>
          <a:xfrm>
            <a:off x="3852472" y="0"/>
            <a:ext cx="4968000" cy="5846511"/>
          </a:xfrm>
          <a:prstGeom prst="rect">
            <a:avLst/>
          </a:prstGeom>
          <a:noFill/>
          <a:ln>
            <a:noFill/>
          </a:ln>
        </p:spPr>
      </p:pic>
      <p:sp>
        <p:nvSpPr>
          <p:cNvPr id="108" name="Google Shape;108;p25"/>
          <p:cNvSpPr txBox="1"/>
          <p:nvPr/>
        </p:nvSpPr>
        <p:spPr>
          <a:xfrm>
            <a:off x="468313" y="2420888"/>
            <a:ext cx="485977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For more information:</a:t>
            </a:r>
            <a:endParaRPr/>
          </a:p>
          <a:p>
            <a:pPr marL="0" marR="0" lvl="0" indent="0" algn="l" rtl="0">
              <a:spcBef>
                <a:spcPts val="0"/>
              </a:spcBef>
              <a:spcAft>
                <a:spcPts val="0"/>
              </a:spcAft>
              <a:buNone/>
            </a:pPr>
            <a:r>
              <a:rPr lang="en-GB" sz="2800">
                <a:solidFill>
                  <a:schemeClr val="dk1"/>
                </a:solidFill>
                <a:latin typeface="Arial"/>
                <a:ea typeface="Arial"/>
                <a:cs typeface="Arial"/>
                <a:sym typeface="Arial"/>
              </a:rPr>
              <a:t>Email:</a:t>
            </a:r>
            <a:endParaRPr/>
          </a:p>
          <a:p>
            <a:pPr marL="0" marR="0" lvl="0" indent="0" algn="l" rtl="0">
              <a:spcBef>
                <a:spcPts val="0"/>
              </a:spcBef>
              <a:spcAft>
                <a:spcPts val="0"/>
              </a:spcAft>
              <a:buNone/>
            </a:pPr>
            <a:r>
              <a:rPr lang="en-GB" sz="2800">
                <a:solidFill>
                  <a:schemeClr val="dk1"/>
                </a:solidFill>
                <a:latin typeface="Arial"/>
                <a:ea typeface="Arial"/>
                <a:cs typeface="Arial"/>
                <a:sym typeface="Arial"/>
              </a:rPr>
              <a:t>Visit:</a:t>
            </a:r>
            <a:endParaRPr/>
          </a:p>
        </p:txBody>
      </p:sp>
      <p:sp>
        <p:nvSpPr>
          <p:cNvPr id="109" name="Google Shape;109;p25"/>
          <p:cNvSpPr txBox="1">
            <a:spLocks noGrp="1"/>
          </p:cNvSpPr>
          <p:nvPr>
            <p:ph type="ctrTitle"/>
          </p:nvPr>
        </p:nvSpPr>
        <p:spPr>
          <a:xfrm>
            <a:off x="466823" y="333375"/>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5"/>
          <p:cNvSpPr txBox="1">
            <a:spLocks noGrp="1"/>
          </p:cNvSpPr>
          <p:nvPr>
            <p:ph type="subTitle" idx="1"/>
          </p:nvPr>
        </p:nvSpPr>
        <p:spPr>
          <a:xfrm>
            <a:off x="1547664" y="2897361"/>
            <a:ext cx="6400800" cy="43204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800"/>
              <a:buNone/>
              <a:defRPr sz="2800" b="1">
                <a:solidFill>
                  <a:schemeClr val="dk1"/>
                </a:solidFill>
                <a:latin typeface="Arial"/>
                <a:ea typeface="Arial"/>
                <a:cs typeface="Arial"/>
                <a:sym typeface="Arial"/>
              </a:defRPr>
            </a:lvl1pPr>
            <a:lvl2pPr lvl="1" algn="ctr">
              <a:spcBef>
                <a:spcPts val="900"/>
              </a:spcBef>
              <a:spcAft>
                <a:spcPts val="0"/>
              </a:spcAft>
              <a:buSzPts val="1600"/>
              <a:buNone/>
              <a:defRPr>
                <a:solidFill>
                  <a:srgbClr val="888888"/>
                </a:solidFill>
              </a:defRPr>
            </a:lvl2pPr>
            <a:lvl3pPr lvl="2" algn="ctr">
              <a:spcBef>
                <a:spcPts val="900"/>
              </a:spcBef>
              <a:spcAft>
                <a:spcPts val="0"/>
              </a:spcAft>
              <a:buClr>
                <a:srgbClr val="888888"/>
              </a:buClr>
              <a:buSzPts val="1600"/>
              <a:buNone/>
              <a:defRPr>
                <a:solidFill>
                  <a:srgbClr val="888888"/>
                </a:solidFill>
              </a:defRPr>
            </a:lvl3pPr>
            <a:lvl4pPr lvl="3" algn="ctr">
              <a:spcBef>
                <a:spcPts val="900"/>
              </a:spcBef>
              <a:spcAft>
                <a:spcPts val="0"/>
              </a:spcAft>
              <a:buClr>
                <a:srgbClr val="888888"/>
              </a:buClr>
              <a:buSzPts val="1600"/>
              <a:buNone/>
              <a:defRPr>
                <a:solidFill>
                  <a:srgbClr val="888888"/>
                </a:solidFill>
              </a:defRPr>
            </a:lvl4pPr>
            <a:lvl5pPr lvl="4" algn="ctr">
              <a:spcBef>
                <a:spcPts val="900"/>
              </a:spcBef>
              <a:spcAft>
                <a:spcPts val="0"/>
              </a:spcAft>
              <a:buClr>
                <a:srgbClr val="888888"/>
              </a:buClr>
              <a:buSzPts val="1600"/>
              <a:buNone/>
              <a:defRPr>
                <a:solidFill>
                  <a:srgbClr val="888888"/>
                </a:solidFill>
              </a:defRPr>
            </a:lvl5pPr>
            <a:lvl6pPr lvl="5" algn="ctr">
              <a:spcBef>
                <a:spcPts val="90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111" name="Google Shape;111;p25"/>
          <p:cNvPicPr preferRelativeResize="0"/>
          <p:nvPr/>
        </p:nvPicPr>
        <p:blipFill rotWithShape="1">
          <a:blip r:embed="rId3">
            <a:alphaModFix/>
          </a:blip>
          <a:srcRect/>
          <a:stretch/>
        </p:blipFill>
        <p:spPr>
          <a:xfrm>
            <a:off x="7200472" y="6201308"/>
            <a:ext cx="1620000" cy="392918"/>
          </a:xfrm>
          <a:prstGeom prst="rect">
            <a:avLst/>
          </a:prstGeom>
          <a:noFill/>
          <a:ln>
            <a:noFill/>
          </a:ln>
        </p:spPr>
      </p:pic>
      <p:sp>
        <p:nvSpPr>
          <p:cNvPr id="112" name="Google Shape;112;p25"/>
          <p:cNvSpPr txBox="1">
            <a:spLocks noGrp="1"/>
          </p:cNvSpPr>
          <p:nvPr>
            <p:ph type="body" idx="2"/>
          </p:nvPr>
        </p:nvSpPr>
        <p:spPr>
          <a:xfrm>
            <a:off x="1342477" y="3321050"/>
            <a:ext cx="4852988" cy="48418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800"/>
              <a:buNone/>
              <a:defRPr sz="2800" b="1">
                <a:latin typeface="Arial"/>
                <a:ea typeface="Arial"/>
                <a:cs typeface="Arial"/>
                <a:sym typeface="Arial"/>
              </a:defRPr>
            </a:lvl1pPr>
            <a:lvl2pPr marL="914400" lvl="1" indent="-228600" algn="l">
              <a:spcBef>
                <a:spcPts val="0"/>
              </a:spcBef>
              <a:spcAft>
                <a:spcPts val="0"/>
              </a:spcAft>
              <a:buSzPts val="2800"/>
              <a:buNone/>
              <a:defRPr sz="2800" b="1">
                <a:latin typeface="Arial"/>
                <a:ea typeface="Arial"/>
                <a:cs typeface="Arial"/>
                <a:sym typeface="Arial"/>
              </a:defRPr>
            </a:lvl2pPr>
            <a:lvl3pPr marL="1371600" lvl="2" indent="-228600" algn="l">
              <a:spcBef>
                <a:spcPts val="0"/>
              </a:spcBef>
              <a:spcAft>
                <a:spcPts val="0"/>
              </a:spcAft>
              <a:buClr>
                <a:schemeClr val="dk1"/>
              </a:buClr>
              <a:buSzPts val="2800"/>
              <a:buNone/>
              <a:defRPr sz="2800" b="1">
                <a:latin typeface="Arial"/>
                <a:ea typeface="Arial"/>
                <a:cs typeface="Arial"/>
                <a:sym typeface="Arial"/>
              </a:defRPr>
            </a:lvl3pPr>
            <a:lvl4pPr marL="1828800" lvl="3" indent="-228600" algn="l">
              <a:spcBef>
                <a:spcPts val="0"/>
              </a:spcBef>
              <a:spcAft>
                <a:spcPts val="0"/>
              </a:spcAft>
              <a:buClr>
                <a:schemeClr val="dk1"/>
              </a:buClr>
              <a:buSzPts val="2800"/>
              <a:buNone/>
              <a:defRPr sz="2800" b="1">
                <a:latin typeface="Arial"/>
                <a:ea typeface="Arial"/>
                <a:cs typeface="Arial"/>
                <a:sym typeface="Arial"/>
              </a:defRPr>
            </a:lvl4pPr>
            <a:lvl5pPr marL="2286000" lvl="4" indent="-228600" algn="l">
              <a:spcBef>
                <a:spcPts val="0"/>
              </a:spcBef>
              <a:spcAft>
                <a:spcPts val="0"/>
              </a:spcAft>
              <a:buClr>
                <a:schemeClr val="dk1"/>
              </a:buClr>
              <a:buSzPts val="2800"/>
              <a:buNone/>
              <a:defRPr sz="2800" b="1">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13" name="Google Shape;113;p25"/>
          <p:cNvCxnSpPr/>
          <p:nvPr/>
        </p:nvCxnSpPr>
        <p:spPr>
          <a:xfrm>
            <a:off x="0" y="5985284"/>
            <a:ext cx="9144000" cy="0"/>
          </a:xfrm>
          <a:prstGeom prst="straightConnector1">
            <a:avLst/>
          </a:prstGeom>
          <a:noFill/>
          <a:ln w="28575" cap="rnd" cmpd="sng">
            <a:solidFill>
              <a:schemeClr val="lt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images + commentary">
  <p:cSld name="Two images + commentary">
    <p:spTree>
      <p:nvGrpSpPr>
        <p:cNvPr id="1" name="Shape 120"/>
        <p:cNvGrpSpPr/>
        <p:nvPr/>
      </p:nvGrpSpPr>
      <p:grpSpPr>
        <a:xfrm>
          <a:off x="0" y="0"/>
          <a:ext cx="0" cy="0"/>
          <a:chOff x="0" y="0"/>
          <a:chExt cx="0" cy="0"/>
        </a:xfrm>
      </p:grpSpPr>
      <p:sp>
        <p:nvSpPr>
          <p:cNvPr id="121" name="Google Shape;121;p14"/>
          <p:cNvSpPr>
            <a:spLocks noGrp="1"/>
          </p:cNvSpPr>
          <p:nvPr>
            <p:ph type="pic" idx="2"/>
          </p:nvPr>
        </p:nvSpPr>
        <p:spPr>
          <a:xfrm>
            <a:off x="4787900" y="2528900"/>
            <a:ext cx="3924300" cy="2772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22" name="Google Shape;122;p14"/>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4"/>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a:spLocks noGrp="1"/>
          </p:cNvSpPr>
          <p:nvPr>
            <p:ph type="body" idx="1"/>
          </p:nvPr>
        </p:nvSpPr>
        <p:spPr>
          <a:xfrm>
            <a:off x="4787900" y="5229200"/>
            <a:ext cx="3924300" cy="504850"/>
          </a:xfrm>
          <a:prstGeom prst="roundRect">
            <a:avLst>
              <a:gd name="adj" fmla="val 9592"/>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14"/>
          <p:cNvSpPr txBox="1">
            <a:spLocks noGrp="1"/>
          </p:cNvSpPr>
          <p:nvPr>
            <p:ph type="body" idx="3"/>
          </p:nvPr>
        </p:nvSpPr>
        <p:spPr>
          <a:xfrm>
            <a:off x="468312" y="1161504"/>
            <a:ext cx="8243887" cy="118737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4"/>
          <p:cNvSpPr>
            <a:spLocks noGrp="1"/>
          </p:cNvSpPr>
          <p:nvPr>
            <p:ph type="pic" idx="4"/>
          </p:nvPr>
        </p:nvSpPr>
        <p:spPr>
          <a:xfrm>
            <a:off x="467544" y="2528900"/>
            <a:ext cx="3924300" cy="2772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27" name="Google Shape;127;p14"/>
          <p:cNvSpPr>
            <a:spLocks noGrp="1"/>
          </p:cNvSpPr>
          <p:nvPr>
            <p:ph type="body" idx="5"/>
          </p:nvPr>
        </p:nvSpPr>
        <p:spPr>
          <a:xfrm>
            <a:off x="467544" y="5229200"/>
            <a:ext cx="3924300" cy="504850"/>
          </a:xfrm>
          <a:prstGeom prst="roundRect">
            <a:avLst>
              <a:gd name="adj" fmla="val 11479"/>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128"/>
        <p:cNvGrpSpPr/>
        <p:nvPr/>
      </p:nvGrpSpPr>
      <p:grpSpPr>
        <a:xfrm>
          <a:off x="0" y="0"/>
          <a:ext cx="0" cy="0"/>
          <a:chOff x="0" y="0"/>
          <a:chExt cx="0" cy="0"/>
        </a:xfrm>
      </p:grpSpPr>
      <p:sp>
        <p:nvSpPr>
          <p:cNvPr id="129" name="Google Shape;129;p26"/>
          <p:cNvSpPr>
            <a:spLocks noGrp="1"/>
          </p:cNvSpPr>
          <p:nvPr>
            <p:ph type="pic" idx="2"/>
          </p:nvPr>
        </p:nvSpPr>
        <p:spPr>
          <a:xfrm>
            <a:off x="4787900" y="1160463"/>
            <a:ext cx="3924300" cy="4176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30" name="Google Shape;130;p26"/>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6"/>
          <p:cNvSpPr txBox="1">
            <a:spLocks noGrp="1"/>
          </p:cNvSpPr>
          <p:nvPr>
            <p:ph type="body" idx="1"/>
          </p:nvPr>
        </p:nvSpPr>
        <p:spPr>
          <a:xfrm>
            <a:off x="457200" y="116046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26"/>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6"/>
          <p:cNvSpPr>
            <a:spLocks noGrp="1"/>
          </p:cNvSpPr>
          <p:nvPr>
            <p:ph type="body" idx="3"/>
          </p:nvPr>
        </p:nvSpPr>
        <p:spPr>
          <a:xfrm>
            <a:off x="4787900" y="5229200"/>
            <a:ext cx="3924300" cy="504850"/>
          </a:xfrm>
          <a:prstGeom prst="roundRect">
            <a:avLst>
              <a:gd name="adj" fmla="val 11007"/>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images + commentary">
  <p:cSld name="Three images + commentary">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7"/>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7"/>
          <p:cNvSpPr txBox="1">
            <a:spLocks noGrp="1"/>
          </p:cNvSpPr>
          <p:nvPr>
            <p:ph type="body" idx="1"/>
          </p:nvPr>
        </p:nvSpPr>
        <p:spPr>
          <a:xfrm>
            <a:off x="468312" y="1161504"/>
            <a:ext cx="8243887" cy="15834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7"/>
          <p:cNvSpPr>
            <a:spLocks noGrp="1"/>
          </p:cNvSpPr>
          <p:nvPr>
            <p:ph type="pic" idx="2"/>
          </p:nvPr>
        </p:nvSpPr>
        <p:spPr>
          <a:xfrm>
            <a:off x="467544" y="3050541"/>
            <a:ext cx="2520000" cy="2160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39" name="Google Shape;139;p27"/>
          <p:cNvSpPr>
            <a:spLocks noGrp="1"/>
          </p:cNvSpPr>
          <p:nvPr>
            <p:ph type="body" idx="3"/>
          </p:nvPr>
        </p:nvSpPr>
        <p:spPr>
          <a:xfrm>
            <a:off x="467544" y="5121188"/>
            <a:ext cx="2520000" cy="612862"/>
          </a:xfrm>
          <a:prstGeom prst="roundRect">
            <a:avLst>
              <a:gd name="adj" fmla="val 8507"/>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27"/>
          <p:cNvSpPr>
            <a:spLocks noGrp="1"/>
          </p:cNvSpPr>
          <p:nvPr>
            <p:ph type="pic" idx="4"/>
          </p:nvPr>
        </p:nvSpPr>
        <p:spPr>
          <a:xfrm>
            <a:off x="3335238" y="3050541"/>
            <a:ext cx="2520000" cy="2160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41" name="Google Shape;141;p27"/>
          <p:cNvSpPr>
            <a:spLocks noGrp="1"/>
          </p:cNvSpPr>
          <p:nvPr>
            <p:ph type="body" idx="5"/>
          </p:nvPr>
        </p:nvSpPr>
        <p:spPr>
          <a:xfrm>
            <a:off x="3335238" y="5121188"/>
            <a:ext cx="2520279" cy="612862"/>
          </a:xfrm>
          <a:prstGeom prst="roundRect">
            <a:avLst>
              <a:gd name="adj" fmla="val 8507"/>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7"/>
          <p:cNvSpPr>
            <a:spLocks noGrp="1"/>
          </p:cNvSpPr>
          <p:nvPr>
            <p:ph type="pic" idx="6"/>
          </p:nvPr>
        </p:nvSpPr>
        <p:spPr>
          <a:xfrm>
            <a:off x="6192200" y="3050541"/>
            <a:ext cx="2520000" cy="2160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43" name="Google Shape;143;p27"/>
          <p:cNvSpPr>
            <a:spLocks noGrp="1"/>
          </p:cNvSpPr>
          <p:nvPr>
            <p:ph type="body" idx="7"/>
          </p:nvPr>
        </p:nvSpPr>
        <p:spPr>
          <a:xfrm>
            <a:off x="6192200" y="5121188"/>
            <a:ext cx="2520000" cy="612862"/>
          </a:xfrm>
          <a:prstGeom prst="roundRect">
            <a:avLst>
              <a:gd name="adj" fmla="val 8507"/>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page image 1">
  <p:cSld name="Full page image 1">
    <p:spTree>
      <p:nvGrpSpPr>
        <p:cNvPr id="1" name="Shape 144"/>
        <p:cNvGrpSpPr/>
        <p:nvPr/>
      </p:nvGrpSpPr>
      <p:grpSpPr>
        <a:xfrm>
          <a:off x="0" y="0"/>
          <a:ext cx="0" cy="0"/>
          <a:chOff x="0" y="0"/>
          <a:chExt cx="0" cy="0"/>
        </a:xfrm>
      </p:grpSpPr>
      <p:sp>
        <p:nvSpPr>
          <p:cNvPr id="145" name="Google Shape;145;p28"/>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8"/>
          <p:cNvSpPr>
            <a:spLocks noGrp="1"/>
          </p:cNvSpPr>
          <p:nvPr>
            <p:ph type="pic" idx="2"/>
          </p:nvPr>
        </p:nvSpPr>
        <p:spPr>
          <a:xfrm>
            <a:off x="0" y="0"/>
            <a:ext cx="9144000" cy="59499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47" name="Google Shape;147;p28"/>
          <p:cNvSpPr>
            <a:spLocks noGrp="1"/>
          </p:cNvSpPr>
          <p:nvPr>
            <p:ph type="body" idx="1"/>
          </p:nvPr>
        </p:nvSpPr>
        <p:spPr>
          <a:xfrm>
            <a:off x="467544" y="5121188"/>
            <a:ext cx="8233924" cy="612862"/>
          </a:xfrm>
          <a:prstGeom prst="roundRect">
            <a:avLst>
              <a:gd name="adj" fmla="val 11296"/>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page image 2">
  <p:cSld name="Full page image 2">
    <p:spTree>
      <p:nvGrpSpPr>
        <p:cNvPr id="1" name="Shape 148"/>
        <p:cNvGrpSpPr/>
        <p:nvPr/>
      </p:nvGrpSpPr>
      <p:grpSpPr>
        <a:xfrm>
          <a:off x="0" y="0"/>
          <a:ext cx="0" cy="0"/>
          <a:chOff x="0" y="0"/>
          <a:chExt cx="0" cy="0"/>
        </a:xfrm>
      </p:grpSpPr>
      <p:sp>
        <p:nvSpPr>
          <p:cNvPr id="149" name="Google Shape;149;p29"/>
          <p:cNvSpPr>
            <a:spLocks noGrp="1"/>
          </p:cNvSpPr>
          <p:nvPr>
            <p:ph type="pic" idx="2"/>
          </p:nvPr>
        </p:nvSpPr>
        <p:spPr>
          <a:xfrm>
            <a:off x="0" y="0"/>
            <a:ext cx="9144000" cy="59499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50" name="Google Shape;150;p29"/>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9"/>
          <p:cNvSpPr>
            <a:spLocks noGrp="1"/>
          </p:cNvSpPr>
          <p:nvPr>
            <p:ph type="body" idx="1"/>
          </p:nvPr>
        </p:nvSpPr>
        <p:spPr>
          <a:xfrm>
            <a:off x="468312" y="-135396"/>
            <a:ext cx="3924301" cy="1808821"/>
          </a:xfrm>
          <a:prstGeom prst="roundRect">
            <a:avLst>
              <a:gd name="adj" fmla="val 6646"/>
            </a:avLst>
          </a:prstGeom>
          <a:solidFill>
            <a:srgbClr val="FFBB22"/>
          </a:solidFill>
          <a:ln>
            <a:noFill/>
          </a:ln>
        </p:spPr>
        <p:txBody>
          <a:bodyPr spcFirstLastPara="1" wrap="square" lIns="72000" tIns="720000" rIns="72000" bIns="7200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9"/>
          <p:cNvSpPr txBox="1">
            <a:spLocks noGrp="1"/>
          </p:cNvSpPr>
          <p:nvPr>
            <p:ph type="body" idx="3"/>
          </p:nvPr>
        </p:nvSpPr>
        <p:spPr>
          <a:xfrm>
            <a:off x="575556" y="225053"/>
            <a:ext cx="4031679"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9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End">
  <p:cSld name="End">
    <p:bg>
      <p:bgPr>
        <a:solidFill>
          <a:srgbClr val="FEBB22"/>
        </a:solidFill>
        <a:effectLst/>
      </p:bgPr>
    </p:bg>
    <p:spTree>
      <p:nvGrpSpPr>
        <p:cNvPr id="1" name="Shape 159"/>
        <p:cNvGrpSpPr/>
        <p:nvPr/>
      </p:nvGrpSpPr>
      <p:grpSpPr>
        <a:xfrm>
          <a:off x="0" y="0"/>
          <a:ext cx="0" cy="0"/>
          <a:chOff x="0" y="0"/>
          <a:chExt cx="0" cy="0"/>
        </a:xfrm>
      </p:grpSpPr>
      <p:pic>
        <p:nvPicPr>
          <p:cNvPr id="160" name="Google Shape;160;p17"/>
          <p:cNvPicPr preferRelativeResize="0"/>
          <p:nvPr/>
        </p:nvPicPr>
        <p:blipFill rotWithShape="1">
          <a:blip r:embed="rId2">
            <a:alphaModFix/>
          </a:blip>
          <a:srcRect/>
          <a:stretch/>
        </p:blipFill>
        <p:spPr>
          <a:xfrm>
            <a:off x="3852472" y="0"/>
            <a:ext cx="4968000" cy="5846511"/>
          </a:xfrm>
          <a:prstGeom prst="rect">
            <a:avLst/>
          </a:prstGeom>
          <a:noFill/>
          <a:ln>
            <a:noFill/>
          </a:ln>
        </p:spPr>
      </p:pic>
      <p:sp>
        <p:nvSpPr>
          <p:cNvPr id="161" name="Google Shape;161;p17"/>
          <p:cNvSpPr txBox="1">
            <a:spLocks noGrp="1"/>
          </p:cNvSpPr>
          <p:nvPr>
            <p:ph type="ctrTitle"/>
          </p:nvPr>
        </p:nvSpPr>
        <p:spPr>
          <a:xfrm>
            <a:off x="466823" y="333375"/>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17"/>
          <p:cNvPicPr preferRelativeResize="0"/>
          <p:nvPr/>
        </p:nvPicPr>
        <p:blipFill rotWithShape="1">
          <a:blip r:embed="rId3">
            <a:alphaModFix/>
          </a:blip>
          <a:srcRect/>
          <a:stretch/>
        </p:blipFill>
        <p:spPr>
          <a:xfrm>
            <a:off x="7200472" y="6201308"/>
            <a:ext cx="1620000" cy="392918"/>
          </a:xfrm>
          <a:prstGeom prst="rect">
            <a:avLst/>
          </a:prstGeom>
          <a:noFill/>
          <a:ln>
            <a:noFill/>
          </a:ln>
        </p:spPr>
      </p:pic>
      <p:cxnSp>
        <p:nvCxnSpPr>
          <p:cNvPr id="163" name="Google Shape;163;p17"/>
          <p:cNvCxnSpPr/>
          <p:nvPr/>
        </p:nvCxnSpPr>
        <p:spPr>
          <a:xfrm>
            <a:off x="0" y="5985284"/>
            <a:ext cx="9144000" cy="0"/>
          </a:xfrm>
          <a:prstGeom prst="straightConnector1">
            <a:avLst/>
          </a:prstGeom>
          <a:noFill/>
          <a:ln w="28575" cap="rnd" cmpd="sng">
            <a:solidFill>
              <a:schemeClr val="lt1"/>
            </a:solidFill>
            <a:prstDash val="dot"/>
            <a:round/>
            <a:headEnd type="none" w="sm" len="sm"/>
            <a:tailEnd type="none" w="sm" len="sm"/>
          </a:ln>
        </p:spPr>
      </p:cxnSp>
      <p:sp>
        <p:nvSpPr>
          <p:cNvPr id="164" name="Google Shape;164;p17"/>
          <p:cNvSpPr txBox="1">
            <a:spLocks noGrp="1"/>
          </p:cNvSpPr>
          <p:nvPr>
            <p:ph type="body" idx="1"/>
          </p:nvPr>
        </p:nvSpPr>
        <p:spPr>
          <a:xfrm>
            <a:off x="466725" y="2420888"/>
            <a:ext cx="7772400" cy="1800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200"/>
              <a:buNone/>
              <a:defRPr b="0"/>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 content" type="obj">
  <p:cSld name="OBJECT">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0"/>
          <p:cNvSpPr txBox="1">
            <a:spLocks noGrp="1"/>
          </p:cNvSpPr>
          <p:nvPr>
            <p:ph type="body" idx="1"/>
          </p:nvPr>
        </p:nvSpPr>
        <p:spPr>
          <a:xfrm>
            <a:off x="457200" y="1160463"/>
            <a:ext cx="82296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200"/>
              <a:buNone/>
              <a:defRPr/>
            </a:lvl1pPr>
            <a:lvl2pPr marL="914400" lvl="1" indent="-368300" algn="l">
              <a:spcBef>
                <a:spcPts val="1800"/>
              </a:spcBef>
              <a:spcAft>
                <a:spcPts val="0"/>
              </a:spcAft>
              <a:buSzPts val="2200"/>
              <a:buChar char="•"/>
              <a:defRPr/>
            </a:lvl2pPr>
            <a:lvl3pPr marL="1371600" lvl="2" indent="-368300" algn="l">
              <a:spcBef>
                <a:spcPts val="1800"/>
              </a:spcBef>
              <a:spcAft>
                <a:spcPts val="0"/>
              </a:spcAft>
              <a:buClr>
                <a:schemeClr val="dk1"/>
              </a:buClr>
              <a:buSzPts val="22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30200" algn="l">
              <a:spcBef>
                <a:spcPts val="1800"/>
              </a:spcBef>
              <a:spcAft>
                <a:spcPts val="0"/>
              </a:spcAft>
              <a:buClr>
                <a:schemeClr val="dk1"/>
              </a:buClr>
              <a:buSzPts val="1600"/>
              <a:buChar char="–"/>
              <a:defRPr/>
            </a:lvl6pPr>
            <a:lvl7pPr marL="3200400" lvl="6" indent="-342900" algn="l">
              <a:spcBef>
                <a:spcPts val="18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30"/>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 + sub head">
  <p:cSld name="One col + sub hea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457200" y="341785"/>
            <a:ext cx="8229600" cy="638944"/>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31"/>
          <p:cNvSpPr txBox="1">
            <a:spLocks noGrp="1"/>
          </p:cNvSpPr>
          <p:nvPr>
            <p:ph type="body" idx="1"/>
          </p:nvPr>
        </p:nvSpPr>
        <p:spPr>
          <a:xfrm>
            <a:off x="457200" y="1376363"/>
            <a:ext cx="8229600" cy="4357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200"/>
              <a:buNone/>
              <a:defRPr/>
            </a:lvl1pPr>
            <a:lvl2pPr marL="914400" lvl="1" indent="-368300" algn="l">
              <a:spcBef>
                <a:spcPts val="1800"/>
              </a:spcBef>
              <a:spcAft>
                <a:spcPts val="0"/>
              </a:spcAft>
              <a:buSzPts val="2200"/>
              <a:buChar char="•"/>
              <a:defRPr/>
            </a:lvl2pPr>
            <a:lvl3pPr marL="1371600" lvl="2" indent="-368300" algn="l">
              <a:spcBef>
                <a:spcPts val="1800"/>
              </a:spcBef>
              <a:spcAft>
                <a:spcPts val="0"/>
              </a:spcAft>
              <a:buClr>
                <a:schemeClr val="dk1"/>
              </a:buClr>
              <a:buSzPts val="22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30200" algn="l">
              <a:spcBef>
                <a:spcPts val="1800"/>
              </a:spcBef>
              <a:spcAft>
                <a:spcPts val="0"/>
              </a:spcAft>
              <a:buClr>
                <a:schemeClr val="dk1"/>
              </a:buClr>
              <a:buSzPts val="1600"/>
              <a:buChar char="–"/>
              <a:defRPr/>
            </a:lvl6pPr>
            <a:lvl7pPr marL="3200400" lvl="6" indent="-342900" algn="l">
              <a:spcBef>
                <a:spcPts val="18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31"/>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1"/>
          <p:cNvSpPr txBox="1">
            <a:spLocks noGrp="1"/>
          </p:cNvSpPr>
          <p:nvPr>
            <p:ph type="body" idx="2"/>
          </p:nvPr>
        </p:nvSpPr>
        <p:spPr>
          <a:xfrm>
            <a:off x="468313" y="980728"/>
            <a:ext cx="8243887"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18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 commentary">
  <p:cSld name="Table + commentary">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32"/>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2"/>
          <p:cNvSpPr txBox="1">
            <a:spLocks noGrp="1"/>
          </p:cNvSpPr>
          <p:nvPr>
            <p:ph type="body" idx="1"/>
          </p:nvPr>
        </p:nvSpPr>
        <p:spPr>
          <a:xfrm>
            <a:off x="468312" y="1844675"/>
            <a:ext cx="8243887" cy="3888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200"/>
              <a:buNone/>
              <a:defRPr/>
            </a:lvl1pPr>
            <a:lvl2pPr marL="914400" lvl="1" indent="-368300" algn="l">
              <a:spcBef>
                <a:spcPts val="1800"/>
              </a:spcBef>
              <a:spcAft>
                <a:spcPts val="0"/>
              </a:spcAft>
              <a:buSzPts val="2200"/>
              <a:buChar char="•"/>
              <a:defRPr/>
            </a:lvl2pPr>
            <a:lvl3pPr marL="1371600" lvl="2" indent="-368300" algn="l">
              <a:spcBef>
                <a:spcPts val="1800"/>
              </a:spcBef>
              <a:spcAft>
                <a:spcPts val="0"/>
              </a:spcAft>
              <a:buClr>
                <a:schemeClr val="dk1"/>
              </a:buClr>
              <a:buSzPts val="22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30200" algn="l">
              <a:spcBef>
                <a:spcPts val="1800"/>
              </a:spcBef>
              <a:spcAft>
                <a:spcPts val="0"/>
              </a:spcAft>
              <a:buClr>
                <a:schemeClr val="dk1"/>
              </a:buClr>
              <a:buSzPts val="1600"/>
              <a:buChar char="–"/>
              <a:defRPr/>
            </a:lvl6pPr>
            <a:lvl7pPr marL="3200400" lvl="6" indent="-342900" algn="l">
              <a:spcBef>
                <a:spcPts val="18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2"/>
          <p:cNvSpPr txBox="1">
            <a:spLocks noGrp="1"/>
          </p:cNvSpPr>
          <p:nvPr>
            <p:ph type="body" idx="2"/>
          </p:nvPr>
        </p:nvSpPr>
        <p:spPr>
          <a:xfrm>
            <a:off x="468312" y="1161504"/>
            <a:ext cx="8243887" cy="6113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228600" algn="l">
              <a:spcBef>
                <a:spcPts val="1800"/>
              </a:spcBef>
              <a:spcAft>
                <a:spcPts val="0"/>
              </a:spcAft>
              <a:buClr>
                <a:schemeClr val="dk1"/>
              </a:buClr>
              <a:buSzPts val="2200"/>
              <a:buNone/>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 content">
  <p:cSld name="Two col content">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33"/>
          <p:cNvSpPr txBox="1">
            <a:spLocks noGrp="1"/>
          </p:cNvSpPr>
          <p:nvPr>
            <p:ph type="body" idx="1"/>
          </p:nvPr>
        </p:nvSpPr>
        <p:spPr>
          <a:xfrm>
            <a:off x="457200" y="116046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33"/>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3"/>
          <p:cNvSpPr txBox="1">
            <a:spLocks noGrp="1"/>
          </p:cNvSpPr>
          <p:nvPr>
            <p:ph type="body" idx="2"/>
          </p:nvPr>
        </p:nvSpPr>
        <p:spPr>
          <a:xfrm>
            <a:off x="4794542" y="115517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 + sub head">
  <p:cSld name="Two col + sub hea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457200" y="341785"/>
            <a:ext cx="8229600" cy="638944"/>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34"/>
          <p:cNvSpPr txBox="1">
            <a:spLocks noGrp="1"/>
          </p:cNvSpPr>
          <p:nvPr>
            <p:ph type="body" idx="1"/>
          </p:nvPr>
        </p:nvSpPr>
        <p:spPr>
          <a:xfrm>
            <a:off x="457200" y="1376363"/>
            <a:ext cx="3970784" cy="435689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34"/>
          <p:cNvSpPr txBox="1">
            <a:spLocks noGrp="1"/>
          </p:cNvSpPr>
          <p:nvPr>
            <p:ph type="ftr" idx="11"/>
          </p:nvPr>
        </p:nvSpPr>
        <p:spPr>
          <a:xfrm>
            <a:off x="467544" y="6309320"/>
            <a:ext cx="41404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4"/>
          <p:cNvSpPr txBox="1">
            <a:spLocks noGrp="1"/>
          </p:cNvSpPr>
          <p:nvPr>
            <p:ph type="body" idx="2"/>
          </p:nvPr>
        </p:nvSpPr>
        <p:spPr>
          <a:xfrm>
            <a:off x="4741416" y="1376363"/>
            <a:ext cx="3970784" cy="435689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34"/>
          <p:cNvSpPr txBox="1">
            <a:spLocks noGrp="1"/>
          </p:cNvSpPr>
          <p:nvPr>
            <p:ph type="body" idx="3"/>
          </p:nvPr>
        </p:nvSpPr>
        <p:spPr>
          <a:xfrm>
            <a:off x="468313" y="980728"/>
            <a:ext cx="4031679"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18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34"/>
          <p:cNvSpPr txBox="1">
            <a:spLocks noGrp="1"/>
          </p:cNvSpPr>
          <p:nvPr>
            <p:ph type="body" idx="4"/>
          </p:nvPr>
        </p:nvSpPr>
        <p:spPr>
          <a:xfrm>
            <a:off x="4696046" y="980728"/>
            <a:ext cx="4031679"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18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18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rts + commentary">
  <p:cSld name="Charts + commentary">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35"/>
          <p:cNvSpPr txBox="1">
            <a:spLocks noGrp="1"/>
          </p:cNvSpPr>
          <p:nvPr>
            <p:ph type="ftr" idx="11"/>
          </p:nvPr>
        </p:nvSpPr>
        <p:spPr>
          <a:xfrm>
            <a:off x="467544" y="6309320"/>
            <a:ext cx="41404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5"/>
          <p:cNvSpPr txBox="1">
            <a:spLocks noGrp="1"/>
          </p:cNvSpPr>
          <p:nvPr>
            <p:ph type="body" idx="1"/>
          </p:nvPr>
        </p:nvSpPr>
        <p:spPr>
          <a:xfrm>
            <a:off x="468313" y="2060847"/>
            <a:ext cx="3924000" cy="36718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35"/>
          <p:cNvSpPr txBox="1">
            <a:spLocks noGrp="1"/>
          </p:cNvSpPr>
          <p:nvPr>
            <p:ph type="body" idx="2"/>
          </p:nvPr>
        </p:nvSpPr>
        <p:spPr>
          <a:xfrm>
            <a:off x="4787900" y="2060847"/>
            <a:ext cx="3924000" cy="36718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35"/>
          <p:cNvSpPr txBox="1">
            <a:spLocks noGrp="1"/>
          </p:cNvSpPr>
          <p:nvPr>
            <p:ph type="body" idx="3"/>
          </p:nvPr>
        </p:nvSpPr>
        <p:spPr>
          <a:xfrm>
            <a:off x="468313" y="1161504"/>
            <a:ext cx="3924000" cy="82733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35"/>
          <p:cNvSpPr txBox="1">
            <a:spLocks noGrp="1"/>
          </p:cNvSpPr>
          <p:nvPr>
            <p:ph type="body" idx="4"/>
          </p:nvPr>
        </p:nvSpPr>
        <p:spPr>
          <a:xfrm>
            <a:off x="4794542" y="1161504"/>
            <a:ext cx="3924000" cy="82733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1800"/>
              </a:spcBef>
              <a:spcAft>
                <a:spcPts val="0"/>
              </a:spcAft>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36"/>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6"/>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200"/>
              <a:buNone/>
              <a:defRPr/>
            </a:lvl1pPr>
            <a:lvl2pPr marL="914400" lvl="1" indent="-368300" algn="l">
              <a:spcBef>
                <a:spcPts val="1800"/>
              </a:spcBef>
              <a:spcAft>
                <a:spcPts val="0"/>
              </a:spcAft>
              <a:buSzPts val="2200"/>
              <a:buChar char="•"/>
              <a:defRPr/>
            </a:lvl2pPr>
            <a:lvl3pPr marL="1371600" lvl="2" indent="-368300" algn="l">
              <a:spcBef>
                <a:spcPts val="1800"/>
              </a:spcBef>
              <a:spcAft>
                <a:spcPts val="0"/>
              </a:spcAft>
              <a:buClr>
                <a:schemeClr val="dk1"/>
              </a:buClr>
              <a:buSzPts val="22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30200" algn="l">
              <a:spcBef>
                <a:spcPts val="1800"/>
              </a:spcBef>
              <a:spcAft>
                <a:spcPts val="0"/>
              </a:spcAft>
              <a:buClr>
                <a:schemeClr val="dk1"/>
              </a:buClr>
              <a:buSzPts val="1600"/>
              <a:buChar char="–"/>
              <a:defRPr/>
            </a:lvl6pPr>
            <a:lvl7pPr marL="3200400" lvl="6" indent="-342900" algn="l">
              <a:spcBef>
                <a:spcPts val="18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
  <p:cSld name="Icon">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37"/>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7"/>
          <p:cNvSpPr>
            <a:spLocks noGrp="1"/>
          </p:cNvSpPr>
          <p:nvPr>
            <p:ph type="pic" idx="2"/>
          </p:nvPr>
        </p:nvSpPr>
        <p:spPr>
          <a:xfrm>
            <a:off x="468313"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06" name="Google Shape;206;p37"/>
          <p:cNvSpPr>
            <a:spLocks noGrp="1"/>
          </p:cNvSpPr>
          <p:nvPr>
            <p:ph type="pic" idx="3"/>
          </p:nvPr>
        </p:nvSpPr>
        <p:spPr>
          <a:xfrm>
            <a:off x="1304300"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07" name="Google Shape;207;p37"/>
          <p:cNvSpPr>
            <a:spLocks noGrp="1"/>
          </p:cNvSpPr>
          <p:nvPr>
            <p:ph type="pic" idx="4"/>
          </p:nvPr>
        </p:nvSpPr>
        <p:spPr>
          <a:xfrm>
            <a:off x="2140287"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08" name="Google Shape;208;p37"/>
          <p:cNvSpPr>
            <a:spLocks noGrp="1"/>
          </p:cNvSpPr>
          <p:nvPr>
            <p:ph type="pic" idx="5"/>
          </p:nvPr>
        </p:nvSpPr>
        <p:spPr>
          <a:xfrm>
            <a:off x="2976274"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09" name="Google Shape;209;p37"/>
          <p:cNvSpPr>
            <a:spLocks noGrp="1"/>
          </p:cNvSpPr>
          <p:nvPr>
            <p:ph type="pic" idx="6"/>
          </p:nvPr>
        </p:nvSpPr>
        <p:spPr>
          <a:xfrm>
            <a:off x="3812261"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0" name="Google Shape;210;p37"/>
          <p:cNvSpPr>
            <a:spLocks noGrp="1"/>
          </p:cNvSpPr>
          <p:nvPr>
            <p:ph type="pic" idx="7"/>
          </p:nvPr>
        </p:nvSpPr>
        <p:spPr>
          <a:xfrm>
            <a:off x="4648248"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1" name="Google Shape;211;p37"/>
          <p:cNvSpPr>
            <a:spLocks noGrp="1"/>
          </p:cNvSpPr>
          <p:nvPr>
            <p:ph type="pic" idx="8"/>
          </p:nvPr>
        </p:nvSpPr>
        <p:spPr>
          <a:xfrm>
            <a:off x="5484235"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2" name="Google Shape;212;p37"/>
          <p:cNvSpPr>
            <a:spLocks noGrp="1"/>
          </p:cNvSpPr>
          <p:nvPr>
            <p:ph type="pic" idx="9"/>
          </p:nvPr>
        </p:nvSpPr>
        <p:spPr>
          <a:xfrm>
            <a:off x="6320222"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3" name="Google Shape;213;p37"/>
          <p:cNvSpPr>
            <a:spLocks noGrp="1"/>
          </p:cNvSpPr>
          <p:nvPr>
            <p:ph type="pic" idx="13"/>
          </p:nvPr>
        </p:nvSpPr>
        <p:spPr>
          <a:xfrm>
            <a:off x="7156209"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4" name="Google Shape;214;p37"/>
          <p:cNvSpPr>
            <a:spLocks noGrp="1"/>
          </p:cNvSpPr>
          <p:nvPr>
            <p:ph type="pic" idx="14"/>
          </p:nvPr>
        </p:nvSpPr>
        <p:spPr>
          <a:xfrm>
            <a:off x="7992200"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5" name="Google Shape;215;p37"/>
          <p:cNvSpPr>
            <a:spLocks noGrp="1"/>
          </p:cNvSpPr>
          <p:nvPr>
            <p:ph type="pic" idx="15"/>
          </p:nvPr>
        </p:nvSpPr>
        <p:spPr>
          <a:xfrm>
            <a:off x="468313"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6" name="Google Shape;216;p37"/>
          <p:cNvSpPr>
            <a:spLocks noGrp="1"/>
          </p:cNvSpPr>
          <p:nvPr>
            <p:ph type="pic" idx="16"/>
          </p:nvPr>
        </p:nvSpPr>
        <p:spPr>
          <a:xfrm>
            <a:off x="1304300"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7" name="Google Shape;217;p37"/>
          <p:cNvSpPr>
            <a:spLocks noGrp="1"/>
          </p:cNvSpPr>
          <p:nvPr>
            <p:ph type="pic" idx="17"/>
          </p:nvPr>
        </p:nvSpPr>
        <p:spPr>
          <a:xfrm>
            <a:off x="2140287"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8" name="Google Shape;218;p37"/>
          <p:cNvSpPr>
            <a:spLocks noGrp="1"/>
          </p:cNvSpPr>
          <p:nvPr>
            <p:ph type="pic" idx="18"/>
          </p:nvPr>
        </p:nvSpPr>
        <p:spPr>
          <a:xfrm>
            <a:off x="2976274"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19" name="Google Shape;219;p37"/>
          <p:cNvSpPr>
            <a:spLocks noGrp="1"/>
          </p:cNvSpPr>
          <p:nvPr>
            <p:ph type="pic" idx="19"/>
          </p:nvPr>
        </p:nvSpPr>
        <p:spPr>
          <a:xfrm>
            <a:off x="3812261"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0" name="Google Shape;220;p37"/>
          <p:cNvSpPr>
            <a:spLocks noGrp="1"/>
          </p:cNvSpPr>
          <p:nvPr>
            <p:ph type="pic" idx="20"/>
          </p:nvPr>
        </p:nvSpPr>
        <p:spPr>
          <a:xfrm>
            <a:off x="4648248"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1" name="Google Shape;221;p37"/>
          <p:cNvSpPr>
            <a:spLocks noGrp="1"/>
          </p:cNvSpPr>
          <p:nvPr>
            <p:ph type="pic" idx="21"/>
          </p:nvPr>
        </p:nvSpPr>
        <p:spPr>
          <a:xfrm>
            <a:off x="5484235"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2" name="Google Shape;222;p37"/>
          <p:cNvSpPr>
            <a:spLocks noGrp="1"/>
          </p:cNvSpPr>
          <p:nvPr>
            <p:ph type="pic" idx="22"/>
          </p:nvPr>
        </p:nvSpPr>
        <p:spPr>
          <a:xfrm>
            <a:off x="6320222"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3" name="Google Shape;223;p37"/>
          <p:cNvSpPr>
            <a:spLocks noGrp="1"/>
          </p:cNvSpPr>
          <p:nvPr>
            <p:ph type="pic" idx="23"/>
          </p:nvPr>
        </p:nvSpPr>
        <p:spPr>
          <a:xfrm>
            <a:off x="7156209"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4" name="Google Shape;224;p37"/>
          <p:cNvSpPr>
            <a:spLocks noGrp="1"/>
          </p:cNvSpPr>
          <p:nvPr>
            <p:ph type="pic" idx="24"/>
          </p:nvPr>
        </p:nvSpPr>
        <p:spPr>
          <a:xfrm>
            <a:off x="7992200"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5" name="Google Shape;225;p37"/>
          <p:cNvSpPr>
            <a:spLocks noGrp="1"/>
          </p:cNvSpPr>
          <p:nvPr>
            <p:ph type="pic" idx="25"/>
          </p:nvPr>
        </p:nvSpPr>
        <p:spPr>
          <a:xfrm>
            <a:off x="442913"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6" name="Google Shape;226;p37"/>
          <p:cNvSpPr>
            <a:spLocks noGrp="1"/>
          </p:cNvSpPr>
          <p:nvPr>
            <p:ph type="pic" idx="26"/>
          </p:nvPr>
        </p:nvSpPr>
        <p:spPr>
          <a:xfrm>
            <a:off x="1278900"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7" name="Google Shape;227;p37"/>
          <p:cNvSpPr>
            <a:spLocks noGrp="1"/>
          </p:cNvSpPr>
          <p:nvPr>
            <p:ph type="pic" idx="27"/>
          </p:nvPr>
        </p:nvSpPr>
        <p:spPr>
          <a:xfrm>
            <a:off x="2114887"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8" name="Google Shape;228;p37"/>
          <p:cNvSpPr>
            <a:spLocks noGrp="1"/>
          </p:cNvSpPr>
          <p:nvPr>
            <p:ph type="pic" idx="28"/>
          </p:nvPr>
        </p:nvSpPr>
        <p:spPr>
          <a:xfrm>
            <a:off x="2950874"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29" name="Google Shape;229;p37"/>
          <p:cNvSpPr>
            <a:spLocks noGrp="1"/>
          </p:cNvSpPr>
          <p:nvPr>
            <p:ph type="pic" idx="29"/>
          </p:nvPr>
        </p:nvSpPr>
        <p:spPr>
          <a:xfrm>
            <a:off x="3786861"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0" name="Google Shape;230;p37"/>
          <p:cNvSpPr>
            <a:spLocks noGrp="1"/>
          </p:cNvSpPr>
          <p:nvPr>
            <p:ph type="pic" idx="30"/>
          </p:nvPr>
        </p:nvSpPr>
        <p:spPr>
          <a:xfrm>
            <a:off x="4622848"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1" name="Google Shape;231;p37"/>
          <p:cNvSpPr>
            <a:spLocks noGrp="1"/>
          </p:cNvSpPr>
          <p:nvPr>
            <p:ph type="pic" idx="31"/>
          </p:nvPr>
        </p:nvSpPr>
        <p:spPr>
          <a:xfrm>
            <a:off x="5458835"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2" name="Google Shape;232;p37"/>
          <p:cNvSpPr>
            <a:spLocks noGrp="1"/>
          </p:cNvSpPr>
          <p:nvPr>
            <p:ph type="pic" idx="32"/>
          </p:nvPr>
        </p:nvSpPr>
        <p:spPr>
          <a:xfrm>
            <a:off x="6294822"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3" name="Google Shape;233;p37"/>
          <p:cNvSpPr>
            <a:spLocks noGrp="1"/>
          </p:cNvSpPr>
          <p:nvPr>
            <p:ph type="pic" idx="33"/>
          </p:nvPr>
        </p:nvSpPr>
        <p:spPr>
          <a:xfrm>
            <a:off x="7130809"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4" name="Google Shape;234;p37"/>
          <p:cNvSpPr>
            <a:spLocks noGrp="1"/>
          </p:cNvSpPr>
          <p:nvPr>
            <p:ph type="pic" idx="34"/>
          </p:nvPr>
        </p:nvSpPr>
        <p:spPr>
          <a:xfrm>
            <a:off x="7966800"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5" name="Google Shape;235;p37"/>
          <p:cNvSpPr>
            <a:spLocks noGrp="1"/>
          </p:cNvSpPr>
          <p:nvPr>
            <p:ph type="pic" idx="35"/>
          </p:nvPr>
        </p:nvSpPr>
        <p:spPr>
          <a:xfrm>
            <a:off x="452537"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6" name="Google Shape;236;p37"/>
          <p:cNvSpPr>
            <a:spLocks noGrp="1"/>
          </p:cNvSpPr>
          <p:nvPr>
            <p:ph type="pic" idx="36"/>
          </p:nvPr>
        </p:nvSpPr>
        <p:spPr>
          <a:xfrm>
            <a:off x="1288524"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7" name="Google Shape;237;p37"/>
          <p:cNvSpPr>
            <a:spLocks noGrp="1"/>
          </p:cNvSpPr>
          <p:nvPr>
            <p:ph type="pic" idx="37"/>
          </p:nvPr>
        </p:nvSpPr>
        <p:spPr>
          <a:xfrm>
            <a:off x="2124511"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8" name="Google Shape;238;p37"/>
          <p:cNvSpPr>
            <a:spLocks noGrp="1"/>
          </p:cNvSpPr>
          <p:nvPr>
            <p:ph type="pic" idx="38"/>
          </p:nvPr>
        </p:nvSpPr>
        <p:spPr>
          <a:xfrm>
            <a:off x="2960498"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39" name="Google Shape;239;p37"/>
          <p:cNvSpPr>
            <a:spLocks noGrp="1"/>
          </p:cNvSpPr>
          <p:nvPr>
            <p:ph type="pic" idx="39"/>
          </p:nvPr>
        </p:nvSpPr>
        <p:spPr>
          <a:xfrm>
            <a:off x="3796485"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0" name="Google Shape;240;p37"/>
          <p:cNvSpPr>
            <a:spLocks noGrp="1"/>
          </p:cNvSpPr>
          <p:nvPr>
            <p:ph type="pic" idx="40"/>
          </p:nvPr>
        </p:nvSpPr>
        <p:spPr>
          <a:xfrm>
            <a:off x="4632472"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1" name="Google Shape;241;p37"/>
          <p:cNvSpPr>
            <a:spLocks noGrp="1"/>
          </p:cNvSpPr>
          <p:nvPr>
            <p:ph type="pic" idx="41"/>
          </p:nvPr>
        </p:nvSpPr>
        <p:spPr>
          <a:xfrm>
            <a:off x="5468459"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2" name="Google Shape;242;p37"/>
          <p:cNvSpPr>
            <a:spLocks noGrp="1"/>
          </p:cNvSpPr>
          <p:nvPr>
            <p:ph type="pic" idx="42"/>
          </p:nvPr>
        </p:nvSpPr>
        <p:spPr>
          <a:xfrm>
            <a:off x="6304446"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3" name="Google Shape;243;p37"/>
          <p:cNvSpPr>
            <a:spLocks noGrp="1"/>
          </p:cNvSpPr>
          <p:nvPr>
            <p:ph type="pic" idx="43"/>
          </p:nvPr>
        </p:nvSpPr>
        <p:spPr>
          <a:xfrm>
            <a:off x="7140433"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4" name="Google Shape;244;p37"/>
          <p:cNvSpPr>
            <a:spLocks noGrp="1"/>
          </p:cNvSpPr>
          <p:nvPr>
            <p:ph type="pic" idx="44"/>
          </p:nvPr>
        </p:nvSpPr>
        <p:spPr>
          <a:xfrm>
            <a:off x="7976424"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5" name="Google Shape;245;p37"/>
          <p:cNvSpPr>
            <a:spLocks noGrp="1"/>
          </p:cNvSpPr>
          <p:nvPr>
            <p:ph type="pic" idx="45"/>
          </p:nvPr>
        </p:nvSpPr>
        <p:spPr>
          <a:xfrm>
            <a:off x="468313"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6" name="Google Shape;246;p37"/>
          <p:cNvSpPr>
            <a:spLocks noGrp="1"/>
          </p:cNvSpPr>
          <p:nvPr>
            <p:ph type="pic" idx="46"/>
          </p:nvPr>
        </p:nvSpPr>
        <p:spPr>
          <a:xfrm>
            <a:off x="1304300"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7" name="Google Shape;247;p37"/>
          <p:cNvSpPr>
            <a:spLocks noGrp="1"/>
          </p:cNvSpPr>
          <p:nvPr>
            <p:ph type="pic" idx="47"/>
          </p:nvPr>
        </p:nvSpPr>
        <p:spPr>
          <a:xfrm>
            <a:off x="2140287"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8" name="Google Shape;248;p37"/>
          <p:cNvSpPr>
            <a:spLocks noGrp="1"/>
          </p:cNvSpPr>
          <p:nvPr>
            <p:ph type="pic" idx="48"/>
          </p:nvPr>
        </p:nvSpPr>
        <p:spPr>
          <a:xfrm>
            <a:off x="2976274"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49" name="Google Shape;249;p37"/>
          <p:cNvSpPr>
            <a:spLocks noGrp="1"/>
          </p:cNvSpPr>
          <p:nvPr>
            <p:ph type="pic" idx="49"/>
          </p:nvPr>
        </p:nvSpPr>
        <p:spPr>
          <a:xfrm>
            <a:off x="3812261"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50" name="Google Shape;250;p37"/>
          <p:cNvSpPr>
            <a:spLocks noGrp="1"/>
          </p:cNvSpPr>
          <p:nvPr>
            <p:ph type="pic" idx="50"/>
          </p:nvPr>
        </p:nvSpPr>
        <p:spPr>
          <a:xfrm>
            <a:off x="4648248"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51" name="Google Shape;251;p37"/>
          <p:cNvSpPr>
            <a:spLocks noGrp="1"/>
          </p:cNvSpPr>
          <p:nvPr>
            <p:ph type="pic" idx="51"/>
          </p:nvPr>
        </p:nvSpPr>
        <p:spPr>
          <a:xfrm>
            <a:off x="5484235"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52" name="Google Shape;252;p37"/>
          <p:cNvSpPr>
            <a:spLocks noGrp="1"/>
          </p:cNvSpPr>
          <p:nvPr>
            <p:ph type="pic" idx="52"/>
          </p:nvPr>
        </p:nvSpPr>
        <p:spPr>
          <a:xfrm>
            <a:off x="6320222"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53" name="Google Shape;253;p37"/>
          <p:cNvSpPr>
            <a:spLocks noGrp="1"/>
          </p:cNvSpPr>
          <p:nvPr>
            <p:ph type="pic" idx="53"/>
          </p:nvPr>
        </p:nvSpPr>
        <p:spPr>
          <a:xfrm>
            <a:off x="7156209"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54" name="Google Shape;254;p37"/>
          <p:cNvSpPr>
            <a:spLocks noGrp="1"/>
          </p:cNvSpPr>
          <p:nvPr>
            <p:ph type="pic" idx="54"/>
          </p:nvPr>
        </p:nvSpPr>
        <p:spPr>
          <a:xfrm>
            <a:off x="7992200"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R="0" lvl="2"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R="0" lvl="3"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R="0" lvl="4"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R="0" lvl="5"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5"/>
        <p:cNvGrpSpPr/>
        <p:nvPr/>
      </p:nvGrpSpPr>
      <p:grpSpPr>
        <a:xfrm>
          <a:off x="0" y="0"/>
          <a:ext cx="0" cy="0"/>
          <a:chOff x="0" y="0"/>
          <a:chExt cx="0" cy="0"/>
        </a:xfrm>
      </p:grpSpPr>
      <p:sp>
        <p:nvSpPr>
          <p:cNvPr id="256" name="Google Shape;256;p38"/>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ll out blue">
  <p:cSld name="Call out blue">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40"/>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40"/>
          <p:cNvSpPr txBox="1">
            <a:spLocks noGrp="1"/>
          </p:cNvSpPr>
          <p:nvPr>
            <p:ph type="body" idx="1"/>
          </p:nvPr>
        </p:nvSpPr>
        <p:spPr>
          <a:xfrm>
            <a:off x="4794542" y="115517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7" name="Google Shape;267;p40"/>
          <p:cNvPicPr preferRelativeResize="0"/>
          <p:nvPr/>
        </p:nvPicPr>
        <p:blipFill rotWithShape="1">
          <a:blip r:embed="rId2">
            <a:alphaModFix/>
          </a:blip>
          <a:srcRect/>
          <a:stretch/>
        </p:blipFill>
        <p:spPr>
          <a:xfrm flipH="1">
            <a:off x="468311" y="1197520"/>
            <a:ext cx="2520000" cy="2520000"/>
          </a:xfrm>
          <a:prstGeom prst="rect">
            <a:avLst/>
          </a:prstGeom>
          <a:noFill/>
          <a:ln>
            <a:noFill/>
          </a:ln>
        </p:spPr>
      </p:pic>
      <p:sp>
        <p:nvSpPr>
          <p:cNvPr id="268" name="Google Shape;268;p40"/>
          <p:cNvSpPr txBox="1">
            <a:spLocks noGrp="1"/>
          </p:cNvSpPr>
          <p:nvPr>
            <p:ph type="body" idx="2"/>
          </p:nvPr>
        </p:nvSpPr>
        <p:spPr>
          <a:xfrm>
            <a:off x="971066" y="1628775"/>
            <a:ext cx="1836738" cy="180022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200"/>
              <a:buNone/>
              <a:defRPr sz="2200">
                <a:solidFill>
                  <a:schemeClr val="lt1"/>
                </a:solidFill>
              </a:defRPr>
            </a:lvl1pPr>
            <a:lvl2pPr marL="914400" lvl="1" indent="-228600" algn="l">
              <a:spcBef>
                <a:spcPts val="0"/>
              </a:spcBef>
              <a:spcAft>
                <a:spcPts val="0"/>
              </a:spcAft>
              <a:buSzPts val="2200"/>
              <a:buNone/>
              <a:defRPr sz="2200">
                <a:solidFill>
                  <a:schemeClr val="lt1"/>
                </a:solidFill>
              </a:defRPr>
            </a:lvl2pPr>
            <a:lvl3pPr marL="1371600" lvl="2" indent="-228600" algn="l">
              <a:spcBef>
                <a:spcPts val="0"/>
              </a:spcBef>
              <a:spcAft>
                <a:spcPts val="0"/>
              </a:spcAft>
              <a:buClr>
                <a:schemeClr val="lt1"/>
              </a:buClr>
              <a:buSzPts val="2200"/>
              <a:buNone/>
              <a:defRPr sz="2200">
                <a:solidFill>
                  <a:schemeClr val="lt1"/>
                </a:solidFill>
              </a:defRPr>
            </a:lvl3pPr>
            <a:lvl4pPr marL="1828800" lvl="3" indent="-228600" algn="l">
              <a:spcBef>
                <a:spcPts val="0"/>
              </a:spcBef>
              <a:spcAft>
                <a:spcPts val="0"/>
              </a:spcAft>
              <a:buClr>
                <a:schemeClr val="lt1"/>
              </a:buClr>
              <a:buSzPts val="2200"/>
              <a:buNone/>
              <a:defRPr sz="2200">
                <a:solidFill>
                  <a:schemeClr val="lt1"/>
                </a:solidFill>
              </a:defRPr>
            </a:lvl4pPr>
            <a:lvl5pPr marL="2286000" lvl="4" indent="-228600" algn="l">
              <a:spcBef>
                <a:spcPts val="0"/>
              </a:spcBef>
              <a:spcAft>
                <a:spcPts val="0"/>
              </a:spcAft>
              <a:buClr>
                <a:schemeClr val="lt1"/>
              </a:buClr>
              <a:buSzPts val="2200"/>
              <a:buNone/>
              <a:defRPr sz="2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ll out red">
  <p:cSld name="Call out re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1"/>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1"/>
          <p:cNvSpPr txBox="1">
            <a:spLocks noGrp="1"/>
          </p:cNvSpPr>
          <p:nvPr>
            <p:ph type="body" idx="1"/>
          </p:nvPr>
        </p:nvSpPr>
        <p:spPr>
          <a:xfrm>
            <a:off x="4794542" y="115517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3" name="Google Shape;273;p41"/>
          <p:cNvPicPr preferRelativeResize="0"/>
          <p:nvPr/>
        </p:nvPicPr>
        <p:blipFill rotWithShape="1">
          <a:blip r:embed="rId2">
            <a:alphaModFix/>
          </a:blip>
          <a:srcRect/>
          <a:stretch/>
        </p:blipFill>
        <p:spPr>
          <a:xfrm flipH="1">
            <a:off x="468311" y="1197520"/>
            <a:ext cx="2520000" cy="2520000"/>
          </a:xfrm>
          <a:prstGeom prst="rect">
            <a:avLst/>
          </a:prstGeom>
          <a:noFill/>
          <a:ln>
            <a:noFill/>
          </a:ln>
        </p:spPr>
      </p:pic>
      <p:sp>
        <p:nvSpPr>
          <p:cNvPr id="274" name="Google Shape;274;p41"/>
          <p:cNvSpPr txBox="1">
            <a:spLocks noGrp="1"/>
          </p:cNvSpPr>
          <p:nvPr>
            <p:ph type="body" idx="2"/>
          </p:nvPr>
        </p:nvSpPr>
        <p:spPr>
          <a:xfrm>
            <a:off x="971066" y="1628775"/>
            <a:ext cx="1836738" cy="180022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SzPts val="1600"/>
              <a:buNone/>
              <a:defRPr sz="1600">
                <a:solidFill>
                  <a:schemeClr val="lt1"/>
                </a:solidFill>
              </a:defRPr>
            </a:lvl2pPr>
            <a:lvl3pPr marL="1371600" lvl="2" indent="-228600" algn="l">
              <a:spcBef>
                <a:spcPts val="0"/>
              </a:spcBef>
              <a:spcAft>
                <a:spcPts val="0"/>
              </a:spcAft>
              <a:buClr>
                <a:schemeClr val="lt1"/>
              </a:buClr>
              <a:buSzPts val="1600"/>
              <a:buNone/>
              <a:defRPr sz="1600">
                <a:solidFill>
                  <a:schemeClr val="lt1"/>
                </a:solidFill>
              </a:defRPr>
            </a:lvl3pPr>
            <a:lvl4pPr marL="1828800" lvl="3" indent="-228600" algn="l">
              <a:spcBef>
                <a:spcPts val="0"/>
              </a:spcBef>
              <a:spcAft>
                <a:spcPts val="0"/>
              </a:spcAft>
              <a:buClr>
                <a:schemeClr val="lt1"/>
              </a:buClr>
              <a:buSzPts val="1600"/>
              <a:buNone/>
              <a:defRPr sz="1600">
                <a:solidFill>
                  <a:schemeClr val="lt1"/>
                </a:solidFill>
              </a:defRPr>
            </a:lvl4pPr>
            <a:lvl5pPr marL="2286000" lvl="4" indent="-228600" algn="l">
              <a:spcBef>
                <a:spcPts val="0"/>
              </a:spcBef>
              <a:spcAft>
                <a:spcPts val="0"/>
              </a:spcAft>
              <a:buClr>
                <a:schemeClr val="lt1"/>
              </a:buClr>
              <a:buSzPts val="1600"/>
              <a:buNone/>
              <a:defRPr sz="16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ll out yellow">
  <p:cSld name="Call out yellow">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42"/>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2"/>
          <p:cNvSpPr txBox="1">
            <a:spLocks noGrp="1"/>
          </p:cNvSpPr>
          <p:nvPr>
            <p:ph type="body" idx="1"/>
          </p:nvPr>
        </p:nvSpPr>
        <p:spPr>
          <a:xfrm>
            <a:off x="4794542" y="115517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9" name="Google Shape;279;p42"/>
          <p:cNvPicPr preferRelativeResize="0"/>
          <p:nvPr/>
        </p:nvPicPr>
        <p:blipFill rotWithShape="1">
          <a:blip r:embed="rId2">
            <a:alphaModFix/>
          </a:blip>
          <a:srcRect/>
          <a:stretch/>
        </p:blipFill>
        <p:spPr>
          <a:xfrm flipH="1">
            <a:off x="468311" y="1197520"/>
            <a:ext cx="2520000" cy="2520000"/>
          </a:xfrm>
          <a:prstGeom prst="rect">
            <a:avLst/>
          </a:prstGeom>
          <a:noFill/>
          <a:ln>
            <a:noFill/>
          </a:ln>
        </p:spPr>
      </p:pic>
      <p:sp>
        <p:nvSpPr>
          <p:cNvPr id="280" name="Google Shape;280;p42"/>
          <p:cNvSpPr txBox="1">
            <a:spLocks noGrp="1"/>
          </p:cNvSpPr>
          <p:nvPr>
            <p:ph type="body" idx="2"/>
          </p:nvPr>
        </p:nvSpPr>
        <p:spPr>
          <a:xfrm>
            <a:off x="971066" y="1628775"/>
            <a:ext cx="1836738" cy="180022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000000"/>
              </a:buClr>
              <a:buSzPts val="2200"/>
              <a:buNone/>
              <a:defRPr sz="2200">
                <a:solidFill>
                  <a:srgbClr val="000000"/>
                </a:solidFill>
              </a:defRPr>
            </a:lvl1pPr>
            <a:lvl2pPr marL="914400" lvl="1" indent="-228600" algn="l">
              <a:spcBef>
                <a:spcPts val="0"/>
              </a:spcBef>
              <a:spcAft>
                <a:spcPts val="0"/>
              </a:spcAft>
              <a:buSzPts val="2200"/>
              <a:buNone/>
              <a:defRPr sz="2200">
                <a:solidFill>
                  <a:srgbClr val="000000"/>
                </a:solidFill>
              </a:defRPr>
            </a:lvl2pPr>
            <a:lvl3pPr marL="1371600" lvl="2" indent="-228600" algn="l">
              <a:spcBef>
                <a:spcPts val="0"/>
              </a:spcBef>
              <a:spcAft>
                <a:spcPts val="0"/>
              </a:spcAft>
              <a:buClr>
                <a:srgbClr val="000000"/>
              </a:buClr>
              <a:buSzPts val="2200"/>
              <a:buNone/>
              <a:defRPr sz="2200">
                <a:solidFill>
                  <a:srgbClr val="000000"/>
                </a:solidFill>
              </a:defRPr>
            </a:lvl3pPr>
            <a:lvl4pPr marL="1828800" lvl="3" indent="-228600" algn="l">
              <a:spcBef>
                <a:spcPts val="0"/>
              </a:spcBef>
              <a:spcAft>
                <a:spcPts val="0"/>
              </a:spcAft>
              <a:buClr>
                <a:srgbClr val="000000"/>
              </a:buClr>
              <a:buSzPts val="2200"/>
              <a:buNone/>
              <a:defRPr sz="2200">
                <a:solidFill>
                  <a:srgbClr val="000000"/>
                </a:solidFill>
              </a:defRPr>
            </a:lvl4pPr>
            <a:lvl5pPr marL="2286000" lvl="4" indent="-228600" algn="l">
              <a:spcBef>
                <a:spcPts val="0"/>
              </a:spcBef>
              <a:spcAft>
                <a:spcPts val="0"/>
              </a:spcAft>
              <a:buClr>
                <a:srgbClr val="000000"/>
              </a:buClr>
              <a:buSzPts val="2200"/>
              <a:buNone/>
              <a:defRPr sz="2200">
                <a:solidFill>
                  <a:srgbClr val="00000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ver 1" type="title">
  <p:cSld name="TITLE">
    <p:bg>
      <p:bgPr>
        <a:solidFill>
          <a:srgbClr val="FEBB22"/>
        </a:solidFill>
        <a:effectLst/>
      </p:bgPr>
    </p:bg>
    <p:spTree>
      <p:nvGrpSpPr>
        <p:cNvPr id="1" name="Shape 285"/>
        <p:cNvGrpSpPr/>
        <p:nvPr/>
      </p:nvGrpSpPr>
      <p:grpSpPr>
        <a:xfrm>
          <a:off x="0" y="0"/>
          <a:ext cx="0" cy="0"/>
          <a:chOff x="0" y="0"/>
          <a:chExt cx="0" cy="0"/>
        </a:xfrm>
      </p:grpSpPr>
      <p:sp>
        <p:nvSpPr>
          <p:cNvPr id="286" name="Google Shape;286;p44"/>
          <p:cNvSpPr txBox="1">
            <a:spLocks noGrp="1"/>
          </p:cNvSpPr>
          <p:nvPr>
            <p:ph type="ctrTitle"/>
          </p:nvPr>
        </p:nvSpPr>
        <p:spPr>
          <a:xfrm>
            <a:off x="455830" y="5235339"/>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44"/>
          <p:cNvSpPr txBox="1">
            <a:spLocks noGrp="1"/>
          </p:cNvSpPr>
          <p:nvPr>
            <p:ph type="subTitle" idx="1"/>
          </p:nvPr>
        </p:nvSpPr>
        <p:spPr>
          <a:xfrm>
            <a:off x="468845" y="5841268"/>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dk1"/>
              </a:buClr>
              <a:buSzPts val="3400"/>
              <a:buNone/>
              <a:defRPr sz="3400">
                <a:solidFill>
                  <a:schemeClr val="dk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288" name="Google Shape;288;p44"/>
          <p:cNvPicPr preferRelativeResize="0"/>
          <p:nvPr/>
        </p:nvPicPr>
        <p:blipFill rotWithShape="1">
          <a:blip r:embed="rId2">
            <a:alphaModFix/>
          </a:blip>
          <a:srcRect/>
          <a:stretch/>
        </p:blipFill>
        <p:spPr>
          <a:xfrm>
            <a:off x="0" y="0"/>
            <a:ext cx="9152542" cy="5040000"/>
          </a:xfrm>
          <a:prstGeom prst="rect">
            <a:avLst/>
          </a:prstGeom>
          <a:noFill/>
          <a:ln>
            <a:noFill/>
          </a:ln>
        </p:spPr>
      </p:pic>
      <p:pic>
        <p:nvPicPr>
          <p:cNvPr id="289" name="Google Shape;289;p44"/>
          <p:cNvPicPr preferRelativeResize="0"/>
          <p:nvPr/>
        </p:nvPicPr>
        <p:blipFill rotWithShape="1">
          <a:blip r:embed="rId3">
            <a:alphaModFix/>
          </a:blip>
          <a:srcRect/>
          <a:stretch/>
        </p:blipFill>
        <p:spPr>
          <a:xfrm>
            <a:off x="7200472" y="6201308"/>
            <a:ext cx="1620000" cy="3929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 content" type="obj">
  <p:cSld name="OBJECT">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457200" y="1160463"/>
            <a:ext cx="82296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8"/>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2">
  <p:cSld name="Cover 2">
    <p:bg>
      <p:bgPr>
        <a:solidFill>
          <a:srgbClr val="FEBB22"/>
        </a:solidFill>
        <a:effectLst/>
      </p:bgPr>
    </p:bg>
    <p:spTree>
      <p:nvGrpSpPr>
        <p:cNvPr id="1" name="Shape 290"/>
        <p:cNvGrpSpPr/>
        <p:nvPr/>
      </p:nvGrpSpPr>
      <p:grpSpPr>
        <a:xfrm>
          <a:off x="0" y="0"/>
          <a:ext cx="0" cy="0"/>
          <a:chOff x="0" y="0"/>
          <a:chExt cx="0" cy="0"/>
        </a:xfrm>
      </p:grpSpPr>
      <p:sp>
        <p:nvSpPr>
          <p:cNvPr id="291" name="Google Shape;291;p45"/>
          <p:cNvSpPr txBox="1">
            <a:spLocks noGrp="1"/>
          </p:cNvSpPr>
          <p:nvPr>
            <p:ph type="ctrTitle"/>
          </p:nvPr>
        </p:nvSpPr>
        <p:spPr>
          <a:xfrm>
            <a:off x="6192838" y="452990"/>
            <a:ext cx="2519362" cy="851774"/>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45"/>
          <p:cNvSpPr txBox="1">
            <a:spLocks noGrp="1"/>
          </p:cNvSpPr>
          <p:nvPr>
            <p:ph type="subTitle" idx="1"/>
          </p:nvPr>
        </p:nvSpPr>
        <p:spPr>
          <a:xfrm>
            <a:off x="6186861" y="1520788"/>
            <a:ext cx="2523275"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dk1"/>
              </a:buClr>
              <a:buSzPts val="3400"/>
              <a:buNone/>
              <a:defRPr sz="3400">
                <a:solidFill>
                  <a:schemeClr val="dk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293" name="Google Shape;293;p45"/>
          <p:cNvPicPr preferRelativeResize="0"/>
          <p:nvPr/>
        </p:nvPicPr>
        <p:blipFill rotWithShape="1">
          <a:blip r:embed="rId2">
            <a:alphaModFix/>
          </a:blip>
          <a:srcRect/>
          <a:stretch/>
        </p:blipFill>
        <p:spPr>
          <a:xfrm>
            <a:off x="0" y="0"/>
            <a:ext cx="5772912" cy="6858000"/>
          </a:xfrm>
          <a:prstGeom prst="rect">
            <a:avLst/>
          </a:prstGeom>
          <a:noFill/>
          <a:ln>
            <a:noFill/>
          </a:ln>
        </p:spPr>
      </p:pic>
      <p:pic>
        <p:nvPicPr>
          <p:cNvPr id="294" name="Google Shape;294;p45"/>
          <p:cNvPicPr preferRelativeResize="0"/>
          <p:nvPr/>
        </p:nvPicPr>
        <p:blipFill rotWithShape="1">
          <a:blip r:embed="rId3">
            <a:alphaModFix/>
          </a:blip>
          <a:srcRect/>
          <a:stretch/>
        </p:blipFill>
        <p:spPr>
          <a:xfrm>
            <a:off x="7420693" y="5085184"/>
            <a:ext cx="1543795" cy="158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ver NO image">
  <p:cSld name="Cover NO image">
    <p:bg>
      <p:bgPr>
        <a:solidFill>
          <a:srgbClr val="FEBB22"/>
        </a:solidFill>
        <a:effectLst/>
      </p:bgPr>
    </p:bg>
    <p:spTree>
      <p:nvGrpSpPr>
        <p:cNvPr id="1" name="Shape 295"/>
        <p:cNvGrpSpPr/>
        <p:nvPr/>
      </p:nvGrpSpPr>
      <p:grpSpPr>
        <a:xfrm>
          <a:off x="0" y="0"/>
          <a:ext cx="0" cy="0"/>
          <a:chOff x="0" y="0"/>
          <a:chExt cx="0" cy="0"/>
        </a:xfrm>
      </p:grpSpPr>
      <p:pic>
        <p:nvPicPr>
          <p:cNvPr id="296" name="Google Shape;296;p46"/>
          <p:cNvPicPr preferRelativeResize="0"/>
          <p:nvPr/>
        </p:nvPicPr>
        <p:blipFill rotWithShape="1">
          <a:blip r:embed="rId2">
            <a:alphaModFix/>
          </a:blip>
          <a:srcRect/>
          <a:stretch/>
        </p:blipFill>
        <p:spPr>
          <a:xfrm>
            <a:off x="3852472" y="0"/>
            <a:ext cx="4968000" cy="5846511"/>
          </a:xfrm>
          <a:prstGeom prst="rect">
            <a:avLst/>
          </a:prstGeom>
          <a:noFill/>
          <a:ln>
            <a:noFill/>
          </a:ln>
        </p:spPr>
      </p:pic>
      <p:sp>
        <p:nvSpPr>
          <p:cNvPr id="297" name="Google Shape;297;p46"/>
          <p:cNvSpPr txBox="1">
            <a:spLocks noGrp="1"/>
          </p:cNvSpPr>
          <p:nvPr>
            <p:ph type="ctrTitle"/>
          </p:nvPr>
        </p:nvSpPr>
        <p:spPr>
          <a:xfrm>
            <a:off x="466823" y="333375"/>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6"/>
          <p:cNvSpPr txBox="1">
            <a:spLocks noGrp="1"/>
          </p:cNvSpPr>
          <p:nvPr>
            <p:ph type="subTitle" idx="1"/>
          </p:nvPr>
        </p:nvSpPr>
        <p:spPr>
          <a:xfrm>
            <a:off x="473234" y="944724"/>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dk1"/>
              </a:buClr>
              <a:buSzPts val="3400"/>
              <a:buNone/>
              <a:defRPr sz="3400">
                <a:solidFill>
                  <a:schemeClr val="dk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299" name="Google Shape;299;p46"/>
          <p:cNvPicPr preferRelativeResize="0"/>
          <p:nvPr/>
        </p:nvPicPr>
        <p:blipFill rotWithShape="1">
          <a:blip r:embed="rId3">
            <a:alphaModFix/>
          </a:blip>
          <a:srcRect/>
          <a:stretch/>
        </p:blipFill>
        <p:spPr>
          <a:xfrm>
            <a:off x="7200472" y="6201308"/>
            <a:ext cx="1620000" cy="392918"/>
          </a:xfrm>
          <a:prstGeom prst="rect">
            <a:avLst/>
          </a:prstGeom>
          <a:noFill/>
          <a:ln>
            <a:noFill/>
          </a:ln>
        </p:spPr>
      </p:pic>
      <p:cxnSp>
        <p:nvCxnSpPr>
          <p:cNvPr id="300" name="Google Shape;300;p46"/>
          <p:cNvCxnSpPr/>
          <p:nvPr/>
        </p:nvCxnSpPr>
        <p:spPr>
          <a:xfrm>
            <a:off x="0" y="5985284"/>
            <a:ext cx="9144000" cy="0"/>
          </a:xfrm>
          <a:prstGeom prst="straightConnector1">
            <a:avLst/>
          </a:prstGeom>
          <a:noFill/>
          <a:ln w="28575" cap="rnd" cmpd="sng">
            <a:solidFill>
              <a:schemeClr val="lt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add top image">
  <p:cSld name="Cover add top image">
    <p:bg>
      <p:bgPr>
        <a:solidFill>
          <a:srgbClr val="FEBB22"/>
        </a:solidFill>
        <a:effectLst/>
      </p:bgPr>
    </p:bg>
    <p:spTree>
      <p:nvGrpSpPr>
        <p:cNvPr id="1" name="Shape 301"/>
        <p:cNvGrpSpPr/>
        <p:nvPr/>
      </p:nvGrpSpPr>
      <p:grpSpPr>
        <a:xfrm>
          <a:off x="0" y="0"/>
          <a:ext cx="0" cy="0"/>
          <a:chOff x="0" y="0"/>
          <a:chExt cx="0" cy="0"/>
        </a:xfrm>
      </p:grpSpPr>
      <p:sp>
        <p:nvSpPr>
          <p:cNvPr id="302" name="Google Shape;302;p47"/>
          <p:cNvSpPr txBox="1">
            <a:spLocks noGrp="1"/>
          </p:cNvSpPr>
          <p:nvPr>
            <p:ph type="ctrTitle"/>
          </p:nvPr>
        </p:nvSpPr>
        <p:spPr>
          <a:xfrm>
            <a:off x="455830" y="5235339"/>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47"/>
          <p:cNvSpPr txBox="1">
            <a:spLocks noGrp="1"/>
          </p:cNvSpPr>
          <p:nvPr>
            <p:ph type="subTitle" idx="1"/>
          </p:nvPr>
        </p:nvSpPr>
        <p:spPr>
          <a:xfrm>
            <a:off x="468845" y="5841268"/>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dk1"/>
              </a:buClr>
              <a:buSzPts val="3400"/>
              <a:buNone/>
              <a:defRPr sz="3400">
                <a:solidFill>
                  <a:schemeClr val="dk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04" name="Google Shape;304;p47"/>
          <p:cNvPicPr preferRelativeResize="0"/>
          <p:nvPr/>
        </p:nvPicPr>
        <p:blipFill rotWithShape="1">
          <a:blip r:embed="rId2">
            <a:alphaModFix/>
          </a:blip>
          <a:srcRect/>
          <a:stretch/>
        </p:blipFill>
        <p:spPr>
          <a:xfrm>
            <a:off x="7200472" y="6201308"/>
            <a:ext cx="1620000" cy="392918"/>
          </a:xfrm>
          <a:prstGeom prst="rect">
            <a:avLst/>
          </a:prstGeom>
          <a:noFill/>
          <a:ln>
            <a:noFill/>
          </a:ln>
        </p:spPr>
      </p:pic>
      <p:sp>
        <p:nvSpPr>
          <p:cNvPr id="305" name="Google Shape;305;p47"/>
          <p:cNvSpPr>
            <a:spLocks noGrp="1"/>
          </p:cNvSpPr>
          <p:nvPr>
            <p:ph type="pic" idx="2"/>
          </p:nvPr>
        </p:nvSpPr>
        <p:spPr>
          <a:xfrm>
            <a:off x="0" y="0"/>
            <a:ext cx="9144000" cy="5040000"/>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 add left image">
  <p:cSld name="Cover add left image">
    <p:bg>
      <p:bgPr>
        <a:solidFill>
          <a:srgbClr val="FFBB22"/>
        </a:solidFill>
        <a:effectLst/>
      </p:bgPr>
    </p:bg>
    <p:spTree>
      <p:nvGrpSpPr>
        <p:cNvPr id="1" name="Shape 306"/>
        <p:cNvGrpSpPr/>
        <p:nvPr/>
      </p:nvGrpSpPr>
      <p:grpSpPr>
        <a:xfrm>
          <a:off x="0" y="0"/>
          <a:ext cx="0" cy="0"/>
          <a:chOff x="0" y="0"/>
          <a:chExt cx="0" cy="0"/>
        </a:xfrm>
      </p:grpSpPr>
      <p:sp>
        <p:nvSpPr>
          <p:cNvPr id="307" name="Google Shape;307;p48"/>
          <p:cNvSpPr txBox="1">
            <a:spLocks noGrp="1"/>
          </p:cNvSpPr>
          <p:nvPr>
            <p:ph type="ctrTitle"/>
          </p:nvPr>
        </p:nvSpPr>
        <p:spPr>
          <a:xfrm>
            <a:off x="6192838" y="452990"/>
            <a:ext cx="2519362" cy="851774"/>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48"/>
          <p:cNvSpPr txBox="1">
            <a:spLocks noGrp="1"/>
          </p:cNvSpPr>
          <p:nvPr>
            <p:ph type="subTitle" idx="1"/>
          </p:nvPr>
        </p:nvSpPr>
        <p:spPr>
          <a:xfrm>
            <a:off x="6186861" y="1520788"/>
            <a:ext cx="2523275"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09" name="Google Shape;309;p48"/>
          <p:cNvPicPr preferRelativeResize="0"/>
          <p:nvPr/>
        </p:nvPicPr>
        <p:blipFill rotWithShape="1">
          <a:blip r:embed="rId2">
            <a:alphaModFix/>
          </a:blip>
          <a:srcRect/>
          <a:stretch/>
        </p:blipFill>
        <p:spPr>
          <a:xfrm>
            <a:off x="7601476" y="5266591"/>
            <a:ext cx="1188000" cy="1258753"/>
          </a:xfrm>
          <a:prstGeom prst="rect">
            <a:avLst/>
          </a:prstGeom>
          <a:noFill/>
          <a:ln>
            <a:noFill/>
          </a:ln>
        </p:spPr>
      </p:pic>
      <p:sp>
        <p:nvSpPr>
          <p:cNvPr id="310" name="Google Shape;310;p48"/>
          <p:cNvSpPr>
            <a:spLocks noGrp="1"/>
          </p:cNvSpPr>
          <p:nvPr>
            <p:ph type="pic" idx="2"/>
          </p:nvPr>
        </p:nvSpPr>
        <p:spPr>
          <a:xfrm>
            <a:off x="0" y="0"/>
            <a:ext cx="5760000" cy="6858000"/>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1" type="title">
  <p:cSld name="TITLE">
    <p:bg>
      <p:bgPr>
        <a:solidFill>
          <a:srgbClr val="960051"/>
        </a:solidFill>
        <a:effectLst/>
      </p:bgPr>
    </p:bg>
    <p:spTree>
      <p:nvGrpSpPr>
        <p:cNvPr id="1" name="Shape 315"/>
        <p:cNvGrpSpPr/>
        <p:nvPr/>
      </p:nvGrpSpPr>
      <p:grpSpPr>
        <a:xfrm>
          <a:off x="0" y="0"/>
          <a:ext cx="0" cy="0"/>
          <a:chOff x="0" y="0"/>
          <a:chExt cx="0" cy="0"/>
        </a:xfrm>
      </p:grpSpPr>
      <p:sp>
        <p:nvSpPr>
          <p:cNvPr id="316" name="Google Shape;316;p50"/>
          <p:cNvSpPr txBox="1">
            <a:spLocks noGrp="1"/>
          </p:cNvSpPr>
          <p:nvPr>
            <p:ph type="ctrTitle"/>
          </p:nvPr>
        </p:nvSpPr>
        <p:spPr>
          <a:xfrm>
            <a:off x="455830" y="5235339"/>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50"/>
          <p:cNvSpPr txBox="1">
            <a:spLocks noGrp="1"/>
          </p:cNvSpPr>
          <p:nvPr>
            <p:ph type="subTitle" idx="1"/>
          </p:nvPr>
        </p:nvSpPr>
        <p:spPr>
          <a:xfrm>
            <a:off x="468845" y="5841268"/>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18" name="Google Shape;318;p50"/>
          <p:cNvPicPr preferRelativeResize="0"/>
          <p:nvPr/>
        </p:nvPicPr>
        <p:blipFill rotWithShape="1">
          <a:blip r:embed="rId2">
            <a:alphaModFix/>
          </a:blip>
          <a:srcRect/>
          <a:stretch/>
        </p:blipFill>
        <p:spPr>
          <a:xfrm>
            <a:off x="0" y="0"/>
            <a:ext cx="9144000" cy="5035296"/>
          </a:xfrm>
          <a:prstGeom prst="rect">
            <a:avLst/>
          </a:prstGeom>
          <a:noFill/>
          <a:ln>
            <a:noFill/>
          </a:ln>
        </p:spPr>
      </p:pic>
      <p:pic>
        <p:nvPicPr>
          <p:cNvPr id="319" name="Google Shape;319;p50"/>
          <p:cNvPicPr preferRelativeResize="0"/>
          <p:nvPr/>
        </p:nvPicPr>
        <p:blipFill rotWithShape="1">
          <a:blip r:embed="rId3">
            <a:alphaModFix/>
          </a:blip>
          <a:srcRect/>
          <a:stretch/>
        </p:blipFill>
        <p:spPr>
          <a:xfrm>
            <a:off x="7200473" y="6201308"/>
            <a:ext cx="1619998" cy="3929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2">
  <p:cSld name="Cover 2">
    <p:bg>
      <p:bgPr>
        <a:solidFill>
          <a:srgbClr val="960051"/>
        </a:solidFill>
        <a:effectLst/>
      </p:bgPr>
    </p:bg>
    <p:spTree>
      <p:nvGrpSpPr>
        <p:cNvPr id="1" name="Shape 320"/>
        <p:cNvGrpSpPr/>
        <p:nvPr/>
      </p:nvGrpSpPr>
      <p:grpSpPr>
        <a:xfrm>
          <a:off x="0" y="0"/>
          <a:ext cx="0" cy="0"/>
          <a:chOff x="0" y="0"/>
          <a:chExt cx="0" cy="0"/>
        </a:xfrm>
      </p:grpSpPr>
      <p:sp>
        <p:nvSpPr>
          <p:cNvPr id="321" name="Google Shape;321;p51"/>
          <p:cNvSpPr txBox="1">
            <a:spLocks noGrp="1"/>
          </p:cNvSpPr>
          <p:nvPr>
            <p:ph type="ctrTitle"/>
          </p:nvPr>
        </p:nvSpPr>
        <p:spPr>
          <a:xfrm>
            <a:off x="6192838" y="452990"/>
            <a:ext cx="2519362" cy="851774"/>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51"/>
          <p:cNvSpPr txBox="1">
            <a:spLocks noGrp="1"/>
          </p:cNvSpPr>
          <p:nvPr>
            <p:ph type="subTitle" idx="1"/>
          </p:nvPr>
        </p:nvSpPr>
        <p:spPr>
          <a:xfrm>
            <a:off x="6186861" y="1520788"/>
            <a:ext cx="2523275"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23" name="Google Shape;323;p51"/>
          <p:cNvPicPr preferRelativeResize="0"/>
          <p:nvPr/>
        </p:nvPicPr>
        <p:blipFill rotWithShape="1">
          <a:blip r:embed="rId2">
            <a:alphaModFix/>
          </a:blip>
          <a:srcRect/>
          <a:stretch/>
        </p:blipFill>
        <p:spPr>
          <a:xfrm>
            <a:off x="0" y="0"/>
            <a:ext cx="5772912" cy="6858000"/>
          </a:xfrm>
          <a:prstGeom prst="rect">
            <a:avLst/>
          </a:prstGeom>
          <a:noFill/>
          <a:ln>
            <a:noFill/>
          </a:ln>
        </p:spPr>
      </p:pic>
      <p:pic>
        <p:nvPicPr>
          <p:cNvPr id="324" name="Google Shape;324;p51"/>
          <p:cNvPicPr preferRelativeResize="0"/>
          <p:nvPr/>
        </p:nvPicPr>
        <p:blipFill rotWithShape="1">
          <a:blip r:embed="rId3">
            <a:alphaModFix/>
          </a:blip>
          <a:srcRect/>
          <a:stretch/>
        </p:blipFill>
        <p:spPr>
          <a:xfrm>
            <a:off x="7420693" y="5085185"/>
            <a:ext cx="1543795" cy="15839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ver NO image">
  <p:cSld name="Cover NO image">
    <p:bg>
      <p:bgPr>
        <a:solidFill>
          <a:srgbClr val="960051"/>
        </a:solidFill>
        <a:effectLst/>
      </p:bgPr>
    </p:bg>
    <p:spTree>
      <p:nvGrpSpPr>
        <p:cNvPr id="1" name="Shape 325"/>
        <p:cNvGrpSpPr/>
        <p:nvPr/>
      </p:nvGrpSpPr>
      <p:grpSpPr>
        <a:xfrm>
          <a:off x="0" y="0"/>
          <a:ext cx="0" cy="0"/>
          <a:chOff x="0" y="0"/>
          <a:chExt cx="0" cy="0"/>
        </a:xfrm>
      </p:grpSpPr>
      <p:pic>
        <p:nvPicPr>
          <p:cNvPr id="326" name="Google Shape;326;p52"/>
          <p:cNvPicPr preferRelativeResize="0"/>
          <p:nvPr/>
        </p:nvPicPr>
        <p:blipFill rotWithShape="1">
          <a:blip r:embed="rId2">
            <a:alphaModFix/>
          </a:blip>
          <a:srcRect/>
          <a:stretch/>
        </p:blipFill>
        <p:spPr>
          <a:xfrm>
            <a:off x="3852472" y="0"/>
            <a:ext cx="4967999" cy="5846511"/>
          </a:xfrm>
          <a:prstGeom prst="rect">
            <a:avLst/>
          </a:prstGeom>
          <a:noFill/>
          <a:ln>
            <a:noFill/>
          </a:ln>
        </p:spPr>
      </p:pic>
      <p:sp>
        <p:nvSpPr>
          <p:cNvPr id="327" name="Google Shape;327;p52"/>
          <p:cNvSpPr txBox="1">
            <a:spLocks noGrp="1"/>
          </p:cNvSpPr>
          <p:nvPr>
            <p:ph type="ctrTitle"/>
          </p:nvPr>
        </p:nvSpPr>
        <p:spPr>
          <a:xfrm>
            <a:off x="466823" y="333375"/>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52"/>
          <p:cNvSpPr txBox="1">
            <a:spLocks noGrp="1"/>
          </p:cNvSpPr>
          <p:nvPr>
            <p:ph type="subTitle" idx="1"/>
          </p:nvPr>
        </p:nvSpPr>
        <p:spPr>
          <a:xfrm>
            <a:off x="473234" y="944724"/>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29" name="Google Shape;329;p52"/>
          <p:cNvPicPr preferRelativeResize="0"/>
          <p:nvPr/>
        </p:nvPicPr>
        <p:blipFill rotWithShape="1">
          <a:blip r:embed="rId3">
            <a:alphaModFix/>
          </a:blip>
          <a:srcRect/>
          <a:stretch/>
        </p:blipFill>
        <p:spPr>
          <a:xfrm>
            <a:off x="7200473" y="6201308"/>
            <a:ext cx="1619998" cy="392918"/>
          </a:xfrm>
          <a:prstGeom prst="rect">
            <a:avLst/>
          </a:prstGeom>
          <a:noFill/>
          <a:ln>
            <a:noFill/>
          </a:ln>
        </p:spPr>
      </p:pic>
      <p:cxnSp>
        <p:nvCxnSpPr>
          <p:cNvPr id="330" name="Google Shape;330;p52"/>
          <p:cNvCxnSpPr/>
          <p:nvPr/>
        </p:nvCxnSpPr>
        <p:spPr>
          <a:xfrm>
            <a:off x="0" y="5985284"/>
            <a:ext cx="9144000" cy="0"/>
          </a:xfrm>
          <a:prstGeom prst="straightConnector1">
            <a:avLst/>
          </a:prstGeom>
          <a:noFill/>
          <a:ln w="28575" cap="rnd" cmpd="sng">
            <a:solidFill>
              <a:schemeClr val="lt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ver add top image">
  <p:cSld name="Cover add top image">
    <p:bg>
      <p:bgPr>
        <a:solidFill>
          <a:srgbClr val="960051"/>
        </a:solidFill>
        <a:effectLst/>
      </p:bgPr>
    </p:bg>
    <p:spTree>
      <p:nvGrpSpPr>
        <p:cNvPr id="1" name="Shape 331"/>
        <p:cNvGrpSpPr/>
        <p:nvPr/>
      </p:nvGrpSpPr>
      <p:grpSpPr>
        <a:xfrm>
          <a:off x="0" y="0"/>
          <a:ext cx="0" cy="0"/>
          <a:chOff x="0" y="0"/>
          <a:chExt cx="0" cy="0"/>
        </a:xfrm>
      </p:grpSpPr>
      <p:sp>
        <p:nvSpPr>
          <p:cNvPr id="332" name="Google Shape;332;p53"/>
          <p:cNvSpPr txBox="1">
            <a:spLocks noGrp="1"/>
          </p:cNvSpPr>
          <p:nvPr>
            <p:ph type="ctrTitle"/>
          </p:nvPr>
        </p:nvSpPr>
        <p:spPr>
          <a:xfrm>
            <a:off x="455830" y="5235339"/>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3" name="Google Shape;333;p53"/>
          <p:cNvSpPr txBox="1">
            <a:spLocks noGrp="1"/>
          </p:cNvSpPr>
          <p:nvPr>
            <p:ph type="subTitle" idx="1"/>
          </p:nvPr>
        </p:nvSpPr>
        <p:spPr>
          <a:xfrm>
            <a:off x="468845" y="5841268"/>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dk1"/>
              </a:buClr>
              <a:buSzPts val="3400"/>
              <a:buNone/>
              <a:defRPr sz="3400">
                <a:solidFill>
                  <a:schemeClr val="dk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34" name="Google Shape;334;p53"/>
          <p:cNvPicPr preferRelativeResize="0"/>
          <p:nvPr/>
        </p:nvPicPr>
        <p:blipFill rotWithShape="1">
          <a:blip r:embed="rId2">
            <a:alphaModFix/>
          </a:blip>
          <a:srcRect/>
          <a:stretch/>
        </p:blipFill>
        <p:spPr>
          <a:xfrm>
            <a:off x="7200472" y="6201308"/>
            <a:ext cx="1620000" cy="392918"/>
          </a:xfrm>
          <a:prstGeom prst="rect">
            <a:avLst/>
          </a:prstGeom>
          <a:noFill/>
          <a:ln>
            <a:noFill/>
          </a:ln>
        </p:spPr>
      </p:pic>
      <p:sp>
        <p:nvSpPr>
          <p:cNvPr id="335" name="Google Shape;335;p53"/>
          <p:cNvSpPr>
            <a:spLocks noGrp="1"/>
          </p:cNvSpPr>
          <p:nvPr>
            <p:ph type="pic" idx="2"/>
          </p:nvPr>
        </p:nvSpPr>
        <p:spPr>
          <a:xfrm>
            <a:off x="0" y="0"/>
            <a:ext cx="9144000" cy="5040000"/>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ver add left image">
  <p:cSld name="Cover add left image">
    <p:bg>
      <p:bgPr>
        <a:solidFill>
          <a:srgbClr val="960051"/>
        </a:solidFill>
        <a:effectLst/>
      </p:bgPr>
    </p:bg>
    <p:spTree>
      <p:nvGrpSpPr>
        <p:cNvPr id="1" name="Shape 336"/>
        <p:cNvGrpSpPr/>
        <p:nvPr/>
      </p:nvGrpSpPr>
      <p:grpSpPr>
        <a:xfrm>
          <a:off x="0" y="0"/>
          <a:ext cx="0" cy="0"/>
          <a:chOff x="0" y="0"/>
          <a:chExt cx="0" cy="0"/>
        </a:xfrm>
      </p:grpSpPr>
      <p:sp>
        <p:nvSpPr>
          <p:cNvPr id="337" name="Google Shape;337;p54"/>
          <p:cNvSpPr txBox="1">
            <a:spLocks noGrp="1"/>
          </p:cNvSpPr>
          <p:nvPr>
            <p:ph type="ctrTitle"/>
          </p:nvPr>
        </p:nvSpPr>
        <p:spPr>
          <a:xfrm>
            <a:off x="6192838" y="452990"/>
            <a:ext cx="2519362" cy="851774"/>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54"/>
          <p:cNvSpPr txBox="1">
            <a:spLocks noGrp="1"/>
          </p:cNvSpPr>
          <p:nvPr>
            <p:ph type="subTitle" idx="1"/>
          </p:nvPr>
        </p:nvSpPr>
        <p:spPr>
          <a:xfrm>
            <a:off x="6186861" y="1520788"/>
            <a:ext cx="2523275"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39" name="Google Shape;339;p54"/>
          <p:cNvPicPr preferRelativeResize="0"/>
          <p:nvPr/>
        </p:nvPicPr>
        <p:blipFill rotWithShape="1">
          <a:blip r:embed="rId2">
            <a:alphaModFix/>
          </a:blip>
          <a:srcRect/>
          <a:stretch/>
        </p:blipFill>
        <p:spPr>
          <a:xfrm>
            <a:off x="7420693" y="5085185"/>
            <a:ext cx="1543795" cy="1583997"/>
          </a:xfrm>
          <a:prstGeom prst="rect">
            <a:avLst/>
          </a:prstGeom>
          <a:noFill/>
          <a:ln>
            <a:noFill/>
          </a:ln>
        </p:spPr>
      </p:pic>
      <p:sp>
        <p:nvSpPr>
          <p:cNvPr id="340" name="Google Shape;340;p54"/>
          <p:cNvSpPr>
            <a:spLocks noGrp="1"/>
          </p:cNvSpPr>
          <p:nvPr>
            <p:ph type="pic" idx="2"/>
          </p:nvPr>
        </p:nvSpPr>
        <p:spPr>
          <a:xfrm>
            <a:off x="0" y="0"/>
            <a:ext cx="5760000" cy="6858000"/>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ver 1" type="title">
  <p:cSld name="TITLE">
    <p:bg>
      <p:bgPr>
        <a:solidFill>
          <a:srgbClr val="403A60"/>
        </a:solidFill>
        <a:effectLst/>
      </p:bgPr>
    </p:bg>
    <p:spTree>
      <p:nvGrpSpPr>
        <p:cNvPr id="1" name="Shape 345"/>
        <p:cNvGrpSpPr/>
        <p:nvPr/>
      </p:nvGrpSpPr>
      <p:grpSpPr>
        <a:xfrm>
          <a:off x="0" y="0"/>
          <a:ext cx="0" cy="0"/>
          <a:chOff x="0" y="0"/>
          <a:chExt cx="0" cy="0"/>
        </a:xfrm>
      </p:grpSpPr>
      <p:sp>
        <p:nvSpPr>
          <p:cNvPr id="346" name="Google Shape;346;p56"/>
          <p:cNvSpPr txBox="1">
            <a:spLocks noGrp="1"/>
          </p:cNvSpPr>
          <p:nvPr>
            <p:ph type="ctrTitle"/>
          </p:nvPr>
        </p:nvSpPr>
        <p:spPr>
          <a:xfrm>
            <a:off x="455830" y="5235339"/>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56"/>
          <p:cNvSpPr txBox="1">
            <a:spLocks noGrp="1"/>
          </p:cNvSpPr>
          <p:nvPr>
            <p:ph type="subTitle" idx="1"/>
          </p:nvPr>
        </p:nvSpPr>
        <p:spPr>
          <a:xfrm>
            <a:off x="468845" y="5841268"/>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48" name="Google Shape;348;p56"/>
          <p:cNvPicPr preferRelativeResize="0"/>
          <p:nvPr/>
        </p:nvPicPr>
        <p:blipFill rotWithShape="1">
          <a:blip r:embed="rId2">
            <a:alphaModFix/>
          </a:blip>
          <a:srcRect/>
          <a:stretch/>
        </p:blipFill>
        <p:spPr>
          <a:xfrm>
            <a:off x="0" y="0"/>
            <a:ext cx="9144000" cy="5035296"/>
          </a:xfrm>
          <a:prstGeom prst="rect">
            <a:avLst/>
          </a:prstGeom>
          <a:noFill/>
          <a:ln>
            <a:noFill/>
          </a:ln>
        </p:spPr>
      </p:pic>
      <p:pic>
        <p:nvPicPr>
          <p:cNvPr id="349" name="Google Shape;349;p56"/>
          <p:cNvPicPr preferRelativeResize="0"/>
          <p:nvPr/>
        </p:nvPicPr>
        <p:blipFill rotWithShape="1">
          <a:blip r:embed="rId3">
            <a:alphaModFix/>
          </a:blip>
          <a:srcRect/>
          <a:stretch/>
        </p:blipFill>
        <p:spPr>
          <a:xfrm>
            <a:off x="7200473" y="6201308"/>
            <a:ext cx="1619998" cy="3929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 + sub head">
  <p:cSld name="One col + sub head">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457200" y="341785"/>
            <a:ext cx="8229600" cy="638944"/>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457200" y="1376363"/>
            <a:ext cx="8229600" cy="4357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19"/>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body" idx="2"/>
          </p:nvPr>
        </p:nvSpPr>
        <p:spPr>
          <a:xfrm>
            <a:off x="468313" y="980728"/>
            <a:ext cx="8243887"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9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ver 2">
  <p:cSld name="Cover 2">
    <p:bg>
      <p:bgPr>
        <a:solidFill>
          <a:srgbClr val="403A60"/>
        </a:solidFill>
        <a:effectLst/>
      </p:bgPr>
    </p:bg>
    <p:spTree>
      <p:nvGrpSpPr>
        <p:cNvPr id="1" name="Shape 350"/>
        <p:cNvGrpSpPr/>
        <p:nvPr/>
      </p:nvGrpSpPr>
      <p:grpSpPr>
        <a:xfrm>
          <a:off x="0" y="0"/>
          <a:ext cx="0" cy="0"/>
          <a:chOff x="0" y="0"/>
          <a:chExt cx="0" cy="0"/>
        </a:xfrm>
      </p:grpSpPr>
      <p:sp>
        <p:nvSpPr>
          <p:cNvPr id="351" name="Google Shape;351;p57"/>
          <p:cNvSpPr txBox="1">
            <a:spLocks noGrp="1"/>
          </p:cNvSpPr>
          <p:nvPr>
            <p:ph type="ctrTitle"/>
          </p:nvPr>
        </p:nvSpPr>
        <p:spPr>
          <a:xfrm>
            <a:off x="6192838" y="452990"/>
            <a:ext cx="2519362" cy="851774"/>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57"/>
          <p:cNvSpPr txBox="1">
            <a:spLocks noGrp="1"/>
          </p:cNvSpPr>
          <p:nvPr>
            <p:ph type="subTitle" idx="1"/>
          </p:nvPr>
        </p:nvSpPr>
        <p:spPr>
          <a:xfrm>
            <a:off x="6186861" y="1520788"/>
            <a:ext cx="2523275"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53" name="Google Shape;353;p57"/>
          <p:cNvPicPr preferRelativeResize="0"/>
          <p:nvPr/>
        </p:nvPicPr>
        <p:blipFill rotWithShape="1">
          <a:blip r:embed="rId2">
            <a:alphaModFix/>
          </a:blip>
          <a:srcRect/>
          <a:stretch/>
        </p:blipFill>
        <p:spPr>
          <a:xfrm>
            <a:off x="0" y="0"/>
            <a:ext cx="5772912" cy="6858000"/>
          </a:xfrm>
          <a:prstGeom prst="rect">
            <a:avLst/>
          </a:prstGeom>
          <a:noFill/>
          <a:ln>
            <a:noFill/>
          </a:ln>
        </p:spPr>
      </p:pic>
      <p:pic>
        <p:nvPicPr>
          <p:cNvPr id="354" name="Google Shape;354;p57"/>
          <p:cNvPicPr preferRelativeResize="0"/>
          <p:nvPr/>
        </p:nvPicPr>
        <p:blipFill rotWithShape="1">
          <a:blip r:embed="rId3">
            <a:alphaModFix/>
          </a:blip>
          <a:srcRect/>
          <a:stretch/>
        </p:blipFill>
        <p:spPr>
          <a:xfrm>
            <a:off x="7420693" y="5085185"/>
            <a:ext cx="1543795" cy="15839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NO image">
  <p:cSld name="Cover NO image">
    <p:bg>
      <p:bgPr>
        <a:solidFill>
          <a:srgbClr val="403A60"/>
        </a:solidFill>
        <a:effectLst/>
      </p:bgPr>
    </p:bg>
    <p:spTree>
      <p:nvGrpSpPr>
        <p:cNvPr id="1" name="Shape 355"/>
        <p:cNvGrpSpPr/>
        <p:nvPr/>
      </p:nvGrpSpPr>
      <p:grpSpPr>
        <a:xfrm>
          <a:off x="0" y="0"/>
          <a:ext cx="0" cy="0"/>
          <a:chOff x="0" y="0"/>
          <a:chExt cx="0" cy="0"/>
        </a:xfrm>
      </p:grpSpPr>
      <p:pic>
        <p:nvPicPr>
          <p:cNvPr id="356" name="Google Shape;356;p58"/>
          <p:cNvPicPr preferRelativeResize="0"/>
          <p:nvPr/>
        </p:nvPicPr>
        <p:blipFill rotWithShape="1">
          <a:blip r:embed="rId2">
            <a:alphaModFix/>
          </a:blip>
          <a:srcRect/>
          <a:stretch/>
        </p:blipFill>
        <p:spPr>
          <a:xfrm>
            <a:off x="3852472" y="0"/>
            <a:ext cx="4967999" cy="5846511"/>
          </a:xfrm>
          <a:prstGeom prst="rect">
            <a:avLst/>
          </a:prstGeom>
          <a:noFill/>
          <a:ln>
            <a:noFill/>
          </a:ln>
        </p:spPr>
      </p:pic>
      <p:sp>
        <p:nvSpPr>
          <p:cNvPr id="357" name="Google Shape;357;p58"/>
          <p:cNvSpPr txBox="1">
            <a:spLocks noGrp="1"/>
          </p:cNvSpPr>
          <p:nvPr>
            <p:ph type="ctrTitle"/>
          </p:nvPr>
        </p:nvSpPr>
        <p:spPr>
          <a:xfrm>
            <a:off x="466823" y="333375"/>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58"/>
          <p:cNvSpPr txBox="1">
            <a:spLocks noGrp="1"/>
          </p:cNvSpPr>
          <p:nvPr>
            <p:ph type="subTitle" idx="1"/>
          </p:nvPr>
        </p:nvSpPr>
        <p:spPr>
          <a:xfrm>
            <a:off x="473234" y="944724"/>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59" name="Google Shape;359;p58"/>
          <p:cNvPicPr preferRelativeResize="0"/>
          <p:nvPr/>
        </p:nvPicPr>
        <p:blipFill rotWithShape="1">
          <a:blip r:embed="rId3">
            <a:alphaModFix/>
          </a:blip>
          <a:srcRect/>
          <a:stretch/>
        </p:blipFill>
        <p:spPr>
          <a:xfrm>
            <a:off x="7200473" y="6201308"/>
            <a:ext cx="1619998" cy="392918"/>
          </a:xfrm>
          <a:prstGeom prst="rect">
            <a:avLst/>
          </a:prstGeom>
          <a:noFill/>
          <a:ln>
            <a:noFill/>
          </a:ln>
        </p:spPr>
      </p:pic>
      <p:cxnSp>
        <p:nvCxnSpPr>
          <p:cNvPr id="360" name="Google Shape;360;p58"/>
          <p:cNvCxnSpPr/>
          <p:nvPr/>
        </p:nvCxnSpPr>
        <p:spPr>
          <a:xfrm>
            <a:off x="0" y="5985284"/>
            <a:ext cx="9144000" cy="0"/>
          </a:xfrm>
          <a:prstGeom prst="straightConnector1">
            <a:avLst/>
          </a:prstGeom>
          <a:noFill/>
          <a:ln w="28575" cap="rnd" cmpd="sng">
            <a:solidFill>
              <a:schemeClr val="lt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add top image">
  <p:cSld name="Cover add top image">
    <p:bg>
      <p:bgPr>
        <a:solidFill>
          <a:srgbClr val="403A60"/>
        </a:solidFill>
        <a:effectLst/>
      </p:bgPr>
    </p:bg>
    <p:spTree>
      <p:nvGrpSpPr>
        <p:cNvPr id="1" name="Shape 361"/>
        <p:cNvGrpSpPr/>
        <p:nvPr/>
      </p:nvGrpSpPr>
      <p:grpSpPr>
        <a:xfrm>
          <a:off x="0" y="0"/>
          <a:ext cx="0" cy="0"/>
          <a:chOff x="0" y="0"/>
          <a:chExt cx="0" cy="0"/>
        </a:xfrm>
      </p:grpSpPr>
      <p:sp>
        <p:nvSpPr>
          <p:cNvPr id="362" name="Google Shape;362;p59"/>
          <p:cNvSpPr txBox="1">
            <a:spLocks noGrp="1"/>
          </p:cNvSpPr>
          <p:nvPr>
            <p:ph type="ctrTitle"/>
          </p:nvPr>
        </p:nvSpPr>
        <p:spPr>
          <a:xfrm>
            <a:off x="455830" y="5235339"/>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59"/>
          <p:cNvSpPr txBox="1">
            <a:spLocks noGrp="1"/>
          </p:cNvSpPr>
          <p:nvPr>
            <p:ph type="subTitle" idx="1"/>
          </p:nvPr>
        </p:nvSpPr>
        <p:spPr>
          <a:xfrm>
            <a:off x="468845" y="5841268"/>
            <a:ext cx="6400800"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dk1"/>
              </a:buClr>
              <a:buSzPts val="3400"/>
              <a:buNone/>
              <a:defRPr sz="3400">
                <a:solidFill>
                  <a:schemeClr val="dk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64" name="Google Shape;364;p59"/>
          <p:cNvPicPr preferRelativeResize="0"/>
          <p:nvPr/>
        </p:nvPicPr>
        <p:blipFill rotWithShape="1">
          <a:blip r:embed="rId2">
            <a:alphaModFix/>
          </a:blip>
          <a:srcRect/>
          <a:stretch/>
        </p:blipFill>
        <p:spPr>
          <a:xfrm>
            <a:off x="7200472" y="6201308"/>
            <a:ext cx="1620000" cy="392918"/>
          </a:xfrm>
          <a:prstGeom prst="rect">
            <a:avLst/>
          </a:prstGeom>
          <a:noFill/>
          <a:ln>
            <a:noFill/>
          </a:ln>
        </p:spPr>
      </p:pic>
      <p:sp>
        <p:nvSpPr>
          <p:cNvPr id="365" name="Google Shape;365;p59"/>
          <p:cNvSpPr>
            <a:spLocks noGrp="1"/>
          </p:cNvSpPr>
          <p:nvPr>
            <p:ph type="pic" idx="2"/>
          </p:nvPr>
        </p:nvSpPr>
        <p:spPr>
          <a:xfrm>
            <a:off x="0" y="0"/>
            <a:ext cx="9144000" cy="5040000"/>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add left image">
  <p:cSld name="Cover add left image">
    <p:bg>
      <p:bgPr>
        <a:solidFill>
          <a:srgbClr val="403A60"/>
        </a:solidFill>
        <a:effectLst/>
      </p:bgPr>
    </p:bg>
    <p:spTree>
      <p:nvGrpSpPr>
        <p:cNvPr id="1" name="Shape 366"/>
        <p:cNvGrpSpPr/>
        <p:nvPr/>
      </p:nvGrpSpPr>
      <p:grpSpPr>
        <a:xfrm>
          <a:off x="0" y="0"/>
          <a:ext cx="0" cy="0"/>
          <a:chOff x="0" y="0"/>
          <a:chExt cx="0" cy="0"/>
        </a:xfrm>
      </p:grpSpPr>
      <p:sp>
        <p:nvSpPr>
          <p:cNvPr id="367" name="Google Shape;367;p60"/>
          <p:cNvSpPr txBox="1">
            <a:spLocks noGrp="1"/>
          </p:cNvSpPr>
          <p:nvPr>
            <p:ph type="ctrTitle"/>
          </p:nvPr>
        </p:nvSpPr>
        <p:spPr>
          <a:xfrm>
            <a:off x="6192838" y="452990"/>
            <a:ext cx="2519362" cy="851774"/>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60"/>
          <p:cNvSpPr txBox="1">
            <a:spLocks noGrp="1"/>
          </p:cNvSpPr>
          <p:nvPr>
            <p:ph type="subTitle" idx="1"/>
          </p:nvPr>
        </p:nvSpPr>
        <p:spPr>
          <a:xfrm>
            <a:off x="6186861" y="1520788"/>
            <a:ext cx="2523275" cy="432048"/>
          </a:xfrm>
          <a:prstGeom prst="rect">
            <a:avLst/>
          </a:prstGeom>
          <a:noFill/>
          <a:ln>
            <a:noFill/>
          </a:ln>
        </p:spPr>
        <p:txBody>
          <a:bodyPr spcFirstLastPara="1" wrap="square" lIns="0" tIns="0" rIns="0" bIns="0" anchor="t" anchorCtr="0">
            <a:noAutofit/>
          </a:bodyPr>
          <a:lstStyle>
            <a:lvl1pPr lvl="0" algn="l">
              <a:spcBef>
                <a:spcPts val="680"/>
              </a:spcBef>
              <a:spcAft>
                <a:spcPts val="0"/>
              </a:spcAft>
              <a:buClr>
                <a:schemeClr val="lt1"/>
              </a:buClr>
              <a:buSzPts val="3400"/>
              <a:buNone/>
              <a:defRPr sz="3400">
                <a:solidFill>
                  <a:schemeClr val="lt1"/>
                </a:solidFill>
                <a:latin typeface="Arial"/>
                <a:ea typeface="Arial"/>
                <a:cs typeface="Arial"/>
                <a:sym typeface="Arial"/>
              </a:defRPr>
            </a:lvl1pPr>
            <a:lvl2pPr lvl="1" algn="ctr">
              <a:spcBef>
                <a:spcPts val="320"/>
              </a:spcBef>
              <a:spcAft>
                <a:spcPts val="0"/>
              </a:spcAft>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369" name="Google Shape;369;p60"/>
          <p:cNvPicPr preferRelativeResize="0"/>
          <p:nvPr/>
        </p:nvPicPr>
        <p:blipFill rotWithShape="1">
          <a:blip r:embed="rId2">
            <a:alphaModFix/>
          </a:blip>
          <a:srcRect/>
          <a:stretch/>
        </p:blipFill>
        <p:spPr>
          <a:xfrm>
            <a:off x="7420693" y="5085185"/>
            <a:ext cx="1543795" cy="1583997"/>
          </a:xfrm>
          <a:prstGeom prst="rect">
            <a:avLst/>
          </a:prstGeom>
          <a:noFill/>
          <a:ln>
            <a:noFill/>
          </a:ln>
        </p:spPr>
      </p:pic>
      <p:sp>
        <p:nvSpPr>
          <p:cNvPr id="370" name="Google Shape;370;p60"/>
          <p:cNvSpPr>
            <a:spLocks noGrp="1"/>
          </p:cNvSpPr>
          <p:nvPr>
            <p:ph type="pic" idx="2"/>
          </p:nvPr>
        </p:nvSpPr>
        <p:spPr>
          <a:xfrm>
            <a:off x="0" y="0"/>
            <a:ext cx="5760000" cy="6858000"/>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 content" type="obj">
  <p:cSld name="OBJECT">
    <p:spTree>
      <p:nvGrpSpPr>
        <p:cNvPr id="1" name="Shape 377"/>
        <p:cNvGrpSpPr/>
        <p:nvPr/>
      </p:nvGrpSpPr>
      <p:grpSpPr>
        <a:xfrm>
          <a:off x="0" y="0"/>
          <a:ext cx="0" cy="0"/>
          <a:chOff x="0" y="0"/>
          <a:chExt cx="0" cy="0"/>
        </a:xfrm>
      </p:grpSpPr>
      <p:sp>
        <p:nvSpPr>
          <p:cNvPr id="378" name="Google Shape;378;p62"/>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62"/>
          <p:cNvSpPr txBox="1">
            <a:spLocks noGrp="1"/>
          </p:cNvSpPr>
          <p:nvPr>
            <p:ph type="body" idx="1"/>
          </p:nvPr>
        </p:nvSpPr>
        <p:spPr>
          <a:xfrm>
            <a:off x="457200" y="1160463"/>
            <a:ext cx="82296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0" name="Google Shape;380;p62"/>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 + sub head">
  <p:cSld name="One col + sub hea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457200" y="341785"/>
            <a:ext cx="8229600" cy="638944"/>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63"/>
          <p:cNvSpPr txBox="1">
            <a:spLocks noGrp="1"/>
          </p:cNvSpPr>
          <p:nvPr>
            <p:ph type="body" idx="1"/>
          </p:nvPr>
        </p:nvSpPr>
        <p:spPr>
          <a:xfrm>
            <a:off x="457200" y="1376363"/>
            <a:ext cx="8229600" cy="4357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4" name="Google Shape;384;p63"/>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63"/>
          <p:cNvSpPr txBox="1">
            <a:spLocks noGrp="1"/>
          </p:cNvSpPr>
          <p:nvPr>
            <p:ph type="body" idx="2"/>
          </p:nvPr>
        </p:nvSpPr>
        <p:spPr>
          <a:xfrm>
            <a:off x="468313" y="980728"/>
            <a:ext cx="8243887"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9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 commentary">
  <p:cSld name="Table + commentary">
    <p:spTree>
      <p:nvGrpSpPr>
        <p:cNvPr id="1" name="Shape 386"/>
        <p:cNvGrpSpPr/>
        <p:nvPr/>
      </p:nvGrpSpPr>
      <p:grpSpPr>
        <a:xfrm>
          <a:off x="0" y="0"/>
          <a:ext cx="0" cy="0"/>
          <a:chOff x="0" y="0"/>
          <a:chExt cx="0" cy="0"/>
        </a:xfrm>
      </p:grpSpPr>
      <p:sp>
        <p:nvSpPr>
          <p:cNvPr id="387" name="Google Shape;387;p64"/>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8" name="Google Shape;388;p64"/>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64"/>
          <p:cNvSpPr txBox="1">
            <a:spLocks noGrp="1"/>
          </p:cNvSpPr>
          <p:nvPr>
            <p:ph type="body" idx="1"/>
          </p:nvPr>
        </p:nvSpPr>
        <p:spPr>
          <a:xfrm>
            <a:off x="468312" y="1844675"/>
            <a:ext cx="8243887" cy="3888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0" name="Google Shape;390;p64"/>
          <p:cNvSpPr txBox="1">
            <a:spLocks noGrp="1"/>
          </p:cNvSpPr>
          <p:nvPr>
            <p:ph type="body" idx="2"/>
          </p:nvPr>
        </p:nvSpPr>
        <p:spPr>
          <a:xfrm>
            <a:off x="468312" y="1161504"/>
            <a:ext cx="8243887" cy="6113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l content">
  <p:cSld name="Two col content">
    <p:spTree>
      <p:nvGrpSpPr>
        <p:cNvPr id="1" name="Shape 391"/>
        <p:cNvGrpSpPr/>
        <p:nvPr/>
      </p:nvGrpSpPr>
      <p:grpSpPr>
        <a:xfrm>
          <a:off x="0" y="0"/>
          <a:ext cx="0" cy="0"/>
          <a:chOff x="0" y="0"/>
          <a:chExt cx="0" cy="0"/>
        </a:xfrm>
      </p:grpSpPr>
      <p:sp>
        <p:nvSpPr>
          <p:cNvPr id="392" name="Google Shape;392;p65"/>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65"/>
          <p:cNvSpPr txBox="1">
            <a:spLocks noGrp="1"/>
          </p:cNvSpPr>
          <p:nvPr>
            <p:ph type="body" idx="1"/>
          </p:nvPr>
        </p:nvSpPr>
        <p:spPr>
          <a:xfrm>
            <a:off x="457200" y="116046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4" name="Google Shape;394;p65"/>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65"/>
          <p:cNvSpPr txBox="1">
            <a:spLocks noGrp="1"/>
          </p:cNvSpPr>
          <p:nvPr>
            <p:ph type="body" idx="2"/>
          </p:nvPr>
        </p:nvSpPr>
        <p:spPr>
          <a:xfrm>
            <a:off x="4794542" y="115517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l + sub head">
  <p:cSld name="Two col + sub head">
    <p:spTree>
      <p:nvGrpSpPr>
        <p:cNvPr id="1" name="Shape 396"/>
        <p:cNvGrpSpPr/>
        <p:nvPr/>
      </p:nvGrpSpPr>
      <p:grpSpPr>
        <a:xfrm>
          <a:off x="0" y="0"/>
          <a:ext cx="0" cy="0"/>
          <a:chOff x="0" y="0"/>
          <a:chExt cx="0" cy="0"/>
        </a:xfrm>
      </p:grpSpPr>
      <p:sp>
        <p:nvSpPr>
          <p:cNvPr id="397" name="Google Shape;397;p66"/>
          <p:cNvSpPr txBox="1">
            <a:spLocks noGrp="1"/>
          </p:cNvSpPr>
          <p:nvPr>
            <p:ph type="title"/>
          </p:nvPr>
        </p:nvSpPr>
        <p:spPr>
          <a:xfrm>
            <a:off x="457200" y="341785"/>
            <a:ext cx="8229600" cy="638944"/>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66"/>
          <p:cNvSpPr txBox="1">
            <a:spLocks noGrp="1"/>
          </p:cNvSpPr>
          <p:nvPr>
            <p:ph type="body" idx="1"/>
          </p:nvPr>
        </p:nvSpPr>
        <p:spPr>
          <a:xfrm>
            <a:off x="457200" y="1376363"/>
            <a:ext cx="3970784" cy="435689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9" name="Google Shape;399;p66"/>
          <p:cNvSpPr txBox="1">
            <a:spLocks noGrp="1"/>
          </p:cNvSpPr>
          <p:nvPr>
            <p:ph type="ftr" idx="11"/>
          </p:nvPr>
        </p:nvSpPr>
        <p:spPr>
          <a:xfrm>
            <a:off x="467544" y="6309320"/>
            <a:ext cx="41404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66"/>
          <p:cNvSpPr txBox="1">
            <a:spLocks noGrp="1"/>
          </p:cNvSpPr>
          <p:nvPr>
            <p:ph type="body" idx="2"/>
          </p:nvPr>
        </p:nvSpPr>
        <p:spPr>
          <a:xfrm>
            <a:off x="4741416" y="1376363"/>
            <a:ext cx="3970784" cy="435689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1" name="Google Shape;401;p66"/>
          <p:cNvSpPr txBox="1">
            <a:spLocks noGrp="1"/>
          </p:cNvSpPr>
          <p:nvPr>
            <p:ph type="body" idx="3"/>
          </p:nvPr>
        </p:nvSpPr>
        <p:spPr>
          <a:xfrm>
            <a:off x="468313" y="980728"/>
            <a:ext cx="4031679"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9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2" name="Google Shape;402;p66"/>
          <p:cNvSpPr txBox="1">
            <a:spLocks noGrp="1"/>
          </p:cNvSpPr>
          <p:nvPr>
            <p:ph type="body" idx="4"/>
          </p:nvPr>
        </p:nvSpPr>
        <p:spPr>
          <a:xfrm>
            <a:off x="4696046" y="980728"/>
            <a:ext cx="4031679"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9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harts + commentary">
  <p:cSld name="Charts + commentary">
    <p:spTree>
      <p:nvGrpSpPr>
        <p:cNvPr id="1" name="Shape 403"/>
        <p:cNvGrpSpPr/>
        <p:nvPr/>
      </p:nvGrpSpPr>
      <p:grpSpPr>
        <a:xfrm>
          <a:off x="0" y="0"/>
          <a:ext cx="0" cy="0"/>
          <a:chOff x="0" y="0"/>
          <a:chExt cx="0" cy="0"/>
        </a:xfrm>
      </p:grpSpPr>
      <p:sp>
        <p:nvSpPr>
          <p:cNvPr id="404" name="Google Shape;404;p67"/>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5" name="Google Shape;405;p67"/>
          <p:cNvSpPr txBox="1">
            <a:spLocks noGrp="1"/>
          </p:cNvSpPr>
          <p:nvPr>
            <p:ph type="ftr" idx="11"/>
          </p:nvPr>
        </p:nvSpPr>
        <p:spPr>
          <a:xfrm>
            <a:off x="467544" y="6309320"/>
            <a:ext cx="41404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67"/>
          <p:cNvSpPr txBox="1">
            <a:spLocks noGrp="1"/>
          </p:cNvSpPr>
          <p:nvPr>
            <p:ph type="body" idx="1"/>
          </p:nvPr>
        </p:nvSpPr>
        <p:spPr>
          <a:xfrm>
            <a:off x="468313" y="2060847"/>
            <a:ext cx="3924000" cy="36718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7" name="Google Shape;407;p67"/>
          <p:cNvSpPr txBox="1">
            <a:spLocks noGrp="1"/>
          </p:cNvSpPr>
          <p:nvPr>
            <p:ph type="body" idx="2"/>
          </p:nvPr>
        </p:nvSpPr>
        <p:spPr>
          <a:xfrm>
            <a:off x="4787900" y="2060847"/>
            <a:ext cx="3924000" cy="36718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8" name="Google Shape;408;p67"/>
          <p:cNvSpPr txBox="1">
            <a:spLocks noGrp="1"/>
          </p:cNvSpPr>
          <p:nvPr>
            <p:ph type="body" idx="3"/>
          </p:nvPr>
        </p:nvSpPr>
        <p:spPr>
          <a:xfrm>
            <a:off x="468313" y="1161504"/>
            <a:ext cx="3924000" cy="82733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9" name="Google Shape;409;p67"/>
          <p:cNvSpPr txBox="1">
            <a:spLocks noGrp="1"/>
          </p:cNvSpPr>
          <p:nvPr>
            <p:ph type="body" idx="4"/>
          </p:nvPr>
        </p:nvSpPr>
        <p:spPr>
          <a:xfrm>
            <a:off x="4794542" y="1161504"/>
            <a:ext cx="3924000" cy="82733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 commentary">
  <p:cSld name="Table + commentary">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468312" y="1844675"/>
            <a:ext cx="8243887" cy="3888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20"/>
          <p:cNvSpPr txBox="1">
            <a:spLocks noGrp="1"/>
          </p:cNvSpPr>
          <p:nvPr>
            <p:ph type="body" idx="2"/>
          </p:nvPr>
        </p:nvSpPr>
        <p:spPr>
          <a:xfrm>
            <a:off x="468312" y="1161504"/>
            <a:ext cx="8243887" cy="6113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0"/>
        <p:cNvGrpSpPr/>
        <p:nvPr/>
      </p:nvGrpSpPr>
      <p:grpSpPr>
        <a:xfrm>
          <a:off x="0" y="0"/>
          <a:ext cx="0" cy="0"/>
          <a:chOff x="0" y="0"/>
          <a:chExt cx="0" cy="0"/>
        </a:xfrm>
      </p:grpSpPr>
      <p:sp>
        <p:nvSpPr>
          <p:cNvPr id="411" name="Google Shape;411;p68"/>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2" name="Google Shape;412;p68"/>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con">
  <p:cSld name="Icon">
    <p:spTree>
      <p:nvGrpSpPr>
        <p:cNvPr id="1" name="Shape 413"/>
        <p:cNvGrpSpPr/>
        <p:nvPr/>
      </p:nvGrpSpPr>
      <p:grpSpPr>
        <a:xfrm>
          <a:off x="0" y="0"/>
          <a:ext cx="0" cy="0"/>
          <a:chOff x="0" y="0"/>
          <a:chExt cx="0" cy="0"/>
        </a:xfrm>
      </p:grpSpPr>
      <p:sp>
        <p:nvSpPr>
          <p:cNvPr id="414" name="Google Shape;414;p69"/>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5" name="Google Shape;415;p69"/>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69"/>
          <p:cNvSpPr>
            <a:spLocks noGrp="1"/>
          </p:cNvSpPr>
          <p:nvPr>
            <p:ph type="pic" idx="2"/>
          </p:nvPr>
        </p:nvSpPr>
        <p:spPr>
          <a:xfrm>
            <a:off x="468313"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17" name="Google Shape;417;p69"/>
          <p:cNvSpPr>
            <a:spLocks noGrp="1"/>
          </p:cNvSpPr>
          <p:nvPr>
            <p:ph type="pic" idx="3"/>
          </p:nvPr>
        </p:nvSpPr>
        <p:spPr>
          <a:xfrm>
            <a:off x="1304300"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18" name="Google Shape;418;p69"/>
          <p:cNvSpPr>
            <a:spLocks noGrp="1"/>
          </p:cNvSpPr>
          <p:nvPr>
            <p:ph type="pic" idx="4"/>
          </p:nvPr>
        </p:nvSpPr>
        <p:spPr>
          <a:xfrm>
            <a:off x="2140287"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19" name="Google Shape;419;p69"/>
          <p:cNvSpPr>
            <a:spLocks noGrp="1"/>
          </p:cNvSpPr>
          <p:nvPr>
            <p:ph type="pic" idx="5"/>
          </p:nvPr>
        </p:nvSpPr>
        <p:spPr>
          <a:xfrm>
            <a:off x="2976274"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0" name="Google Shape;420;p69"/>
          <p:cNvSpPr>
            <a:spLocks noGrp="1"/>
          </p:cNvSpPr>
          <p:nvPr>
            <p:ph type="pic" idx="6"/>
          </p:nvPr>
        </p:nvSpPr>
        <p:spPr>
          <a:xfrm>
            <a:off x="3812261"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1" name="Google Shape;421;p69"/>
          <p:cNvSpPr>
            <a:spLocks noGrp="1"/>
          </p:cNvSpPr>
          <p:nvPr>
            <p:ph type="pic" idx="7"/>
          </p:nvPr>
        </p:nvSpPr>
        <p:spPr>
          <a:xfrm>
            <a:off x="4648248"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2" name="Google Shape;422;p69"/>
          <p:cNvSpPr>
            <a:spLocks noGrp="1"/>
          </p:cNvSpPr>
          <p:nvPr>
            <p:ph type="pic" idx="8"/>
          </p:nvPr>
        </p:nvSpPr>
        <p:spPr>
          <a:xfrm>
            <a:off x="5484235"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3" name="Google Shape;423;p69"/>
          <p:cNvSpPr>
            <a:spLocks noGrp="1"/>
          </p:cNvSpPr>
          <p:nvPr>
            <p:ph type="pic" idx="9"/>
          </p:nvPr>
        </p:nvSpPr>
        <p:spPr>
          <a:xfrm>
            <a:off x="6320222"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4" name="Google Shape;424;p69"/>
          <p:cNvSpPr>
            <a:spLocks noGrp="1"/>
          </p:cNvSpPr>
          <p:nvPr>
            <p:ph type="pic" idx="13"/>
          </p:nvPr>
        </p:nvSpPr>
        <p:spPr>
          <a:xfrm>
            <a:off x="7156209"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5" name="Google Shape;425;p69"/>
          <p:cNvSpPr>
            <a:spLocks noGrp="1"/>
          </p:cNvSpPr>
          <p:nvPr>
            <p:ph type="pic" idx="14"/>
          </p:nvPr>
        </p:nvSpPr>
        <p:spPr>
          <a:xfrm>
            <a:off x="7992200"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6" name="Google Shape;426;p69"/>
          <p:cNvSpPr>
            <a:spLocks noGrp="1"/>
          </p:cNvSpPr>
          <p:nvPr>
            <p:ph type="pic" idx="15"/>
          </p:nvPr>
        </p:nvSpPr>
        <p:spPr>
          <a:xfrm>
            <a:off x="468313"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7" name="Google Shape;427;p69"/>
          <p:cNvSpPr>
            <a:spLocks noGrp="1"/>
          </p:cNvSpPr>
          <p:nvPr>
            <p:ph type="pic" idx="16"/>
          </p:nvPr>
        </p:nvSpPr>
        <p:spPr>
          <a:xfrm>
            <a:off x="1304300"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8" name="Google Shape;428;p69"/>
          <p:cNvSpPr>
            <a:spLocks noGrp="1"/>
          </p:cNvSpPr>
          <p:nvPr>
            <p:ph type="pic" idx="17"/>
          </p:nvPr>
        </p:nvSpPr>
        <p:spPr>
          <a:xfrm>
            <a:off x="2140287"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29" name="Google Shape;429;p69"/>
          <p:cNvSpPr>
            <a:spLocks noGrp="1"/>
          </p:cNvSpPr>
          <p:nvPr>
            <p:ph type="pic" idx="18"/>
          </p:nvPr>
        </p:nvSpPr>
        <p:spPr>
          <a:xfrm>
            <a:off x="2976274"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0" name="Google Shape;430;p69"/>
          <p:cNvSpPr>
            <a:spLocks noGrp="1"/>
          </p:cNvSpPr>
          <p:nvPr>
            <p:ph type="pic" idx="19"/>
          </p:nvPr>
        </p:nvSpPr>
        <p:spPr>
          <a:xfrm>
            <a:off x="3812261"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1" name="Google Shape;431;p69"/>
          <p:cNvSpPr>
            <a:spLocks noGrp="1"/>
          </p:cNvSpPr>
          <p:nvPr>
            <p:ph type="pic" idx="20"/>
          </p:nvPr>
        </p:nvSpPr>
        <p:spPr>
          <a:xfrm>
            <a:off x="4648248"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2" name="Google Shape;432;p69"/>
          <p:cNvSpPr>
            <a:spLocks noGrp="1"/>
          </p:cNvSpPr>
          <p:nvPr>
            <p:ph type="pic" idx="21"/>
          </p:nvPr>
        </p:nvSpPr>
        <p:spPr>
          <a:xfrm>
            <a:off x="5484235"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3" name="Google Shape;433;p69"/>
          <p:cNvSpPr>
            <a:spLocks noGrp="1"/>
          </p:cNvSpPr>
          <p:nvPr>
            <p:ph type="pic" idx="22"/>
          </p:nvPr>
        </p:nvSpPr>
        <p:spPr>
          <a:xfrm>
            <a:off x="6320222"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4" name="Google Shape;434;p69"/>
          <p:cNvSpPr>
            <a:spLocks noGrp="1"/>
          </p:cNvSpPr>
          <p:nvPr>
            <p:ph type="pic" idx="23"/>
          </p:nvPr>
        </p:nvSpPr>
        <p:spPr>
          <a:xfrm>
            <a:off x="7156209"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5" name="Google Shape;435;p69"/>
          <p:cNvSpPr>
            <a:spLocks noGrp="1"/>
          </p:cNvSpPr>
          <p:nvPr>
            <p:ph type="pic" idx="24"/>
          </p:nvPr>
        </p:nvSpPr>
        <p:spPr>
          <a:xfrm>
            <a:off x="7992200"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6" name="Google Shape;436;p69"/>
          <p:cNvSpPr>
            <a:spLocks noGrp="1"/>
          </p:cNvSpPr>
          <p:nvPr>
            <p:ph type="pic" idx="25"/>
          </p:nvPr>
        </p:nvSpPr>
        <p:spPr>
          <a:xfrm>
            <a:off x="442913"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7" name="Google Shape;437;p69"/>
          <p:cNvSpPr>
            <a:spLocks noGrp="1"/>
          </p:cNvSpPr>
          <p:nvPr>
            <p:ph type="pic" idx="26"/>
          </p:nvPr>
        </p:nvSpPr>
        <p:spPr>
          <a:xfrm>
            <a:off x="1278900"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8" name="Google Shape;438;p69"/>
          <p:cNvSpPr>
            <a:spLocks noGrp="1"/>
          </p:cNvSpPr>
          <p:nvPr>
            <p:ph type="pic" idx="27"/>
          </p:nvPr>
        </p:nvSpPr>
        <p:spPr>
          <a:xfrm>
            <a:off x="2114887"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39" name="Google Shape;439;p69"/>
          <p:cNvSpPr>
            <a:spLocks noGrp="1"/>
          </p:cNvSpPr>
          <p:nvPr>
            <p:ph type="pic" idx="28"/>
          </p:nvPr>
        </p:nvSpPr>
        <p:spPr>
          <a:xfrm>
            <a:off x="2950874"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0" name="Google Shape;440;p69"/>
          <p:cNvSpPr>
            <a:spLocks noGrp="1"/>
          </p:cNvSpPr>
          <p:nvPr>
            <p:ph type="pic" idx="29"/>
          </p:nvPr>
        </p:nvSpPr>
        <p:spPr>
          <a:xfrm>
            <a:off x="3786861"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1" name="Google Shape;441;p69"/>
          <p:cNvSpPr>
            <a:spLocks noGrp="1"/>
          </p:cNvSpPr>
          <p:nvPr>
            <p:ph type="pic" idx="30"/>
          </p:nvPr>
        </p:nvSpPr>
        <p:spPr>
          <a:xfrm>
            <a:off x="4622848"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2" name="Google Shape;442;p69"/>
          <p:cNvSpPr>
            <a:spLocks noGrp="1"/>
          </p:cNvSpPr>
          <p:nvPr>
            <p:ph type="pic" idx="31"/>
          </p:nvPr>
        </p:nvSpPr>
        <p:spPr>
          <a:xfrm>
            <a:off x="5458835"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3" name="Google Shape;443;p69"/>
          <p:cNvSpPr>
            <a:spLocks noGrp="1"/>
          </p:cNvSpPr>
          <p:nvPr>
            <p:ph type="pic" idx="32"/>
          </p:nvPr>
        </p:nvSpPr>
        <p:spPr>
          <a:xfrm>
            <a:off x="6294822"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4" name="Google Shape;444;p69"/>
          <p:cNvSpPr>
            <a:spLocks noGrp="1"/>
          </p:cNvSpPr>
          <p:nvPr>
            <p:ph type="pic" idx="33"/>
          </p:nvPr>
        </p:nvSpPr>
        <p:spPr>
          <a:xfrm>
            <a:off x="7130809"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5" name="Google Shape;445;p69"/>
          <p:cNvSpPr>
            <a:spLocks noGrp="1"/>
          </p:cNvSpPr>
          <p:nvPr>
            <p:ph type="pic" idx="34"/>
          </p:nvPr>
        </p:nvSpPr>
        <p:spPr>
          <a:xfrm>
            <a:off x="7966800"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6" name="Google Shape;446;p69"/>
          <p:cNvSpPr>
            <a:spLocks noGrp="1"/>
          </p:cNvSpPr>
          <p:nvPr>
            <p:ph type="pic" idx="35"/>
          </p:nvPr>
        </p:nvSpPr>
        <p:spPr>
          <a:xfrm>
            <a:off x="452537"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7" name="Google Shape;447;p69"/>
          <p:cNvSpPr>
            <a:spLocks noGrp="1"/>
          </p:cNvSpPr>
          <p:nvPr>
            <p:ph type="pic" idx="36"/>
          </p:nvPr>
        </p:nvSpPr>
        <p:spPr>
          <a:xfrm>
            <a:off x="1288524"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8" name="Google Shape;448;p69"/>
          <p:cNvSpPr>
            <a:spLocks noGrp="1"/>
          </p:cNvSpPr>
          <p:nvPr>
            <p:ph type="pic" idx="37"/>
          </p:nvPr>
        </p:nvSpPr>
        <p:spPr>
          <a:xfrm>
            <a:off x="2124511"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49" name="Google Shape;449;p69"/>
          <p:cNvSpPr>
            <a:spLocks noGrp="1"/>
          </p:cNvSpPr>
          <p:nvPr>
            <p:ph type="pic" idx="38"/>
          </p:nvPr>
        </p:nvSpPr>
        <p:spPr>
          <a:xfrm>
            <a:off x="2960498"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0" name="Google Shape;450;p69"/>
          <p:cNvSpPr>
            <a:spLocks noGrp="1"/>
          </p:cNvSpPr>
          <p:nvPr>
            <p:ph type="pic" idx="39"/>
          </p:nvPr>
        </p:nvSpPr>
        <p:spPr>
          <a:xfrm>
            <a:off x="3796485"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1" name="Google Shape;451;p69"/>
          <p:cNvSpPr>
            <a:spLocks noGrp="1"/>
          </p:cNvSpPr>
          <p:nvPr>
            <p:ph type="pic" idx="40"/>
          </p:nvPr>
        </p:nvSpPr>
        <p:spPr>
          <a:xfrm>
            <a:off x="4632472"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2" name="Google Shape;452;p69"/>
          <p:cNvSpPr>
            <a:spLocks noGrp="1"/>
          </p:cNvSpPr>
          <p:nvPr>
            <p:ph type="pic" idx="41"/>
          </p:nvPr>
        </p:nvSpPr>
        <p:spPr>
          <a:xfrm>
            <a:off x="5468459"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3" name="Google Shape;453;p69"/>
          <p:cNvSpPr>
            <a:spLocks noGrp="1"/>
          </p:cNvSpPr>
          <p:nvPr>
            <p:ph type="pic" idx="42"/>
          </p:nvPr>
        </p:nvSpPr>
        <p:spPr>
          <a:xfrm>
            <a:off x="6304446"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4" name="Google Shape;454;p69"/>
          <p:cNvSpPr>
            <a:spLocks noGrp="1"/>
          </p:cNvSpPr>
          <p:nvPr>
            <p:ph type="pic" idx="43"/>
          </p:nvPr>
        </p:nvSpPr>
        <p:spPr>
          <a:xfrm>
            <a:off x="7140433"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5" name="Google Shape;455;p69"/>
          <p:cNvSpPr>
            <a:spLocks noGrp="1"/>
          </p:cNvSpPr>
          <p:nvPr>
            <p:ph type="pic" idx="44"/>
          </p:nvPr>
        </p:nvSpPr>
        <p:spPr>
          <a:xfrm>
            <a:off x="7976424"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6" name="Google Shape;456;p69"/>
          <p:cNvSpPr>
            <a:spLocks noGrp="1"/>
          </p:cNvSpPr>
          <p:nvPr>
            <p:ph type="pic" idx="45"/>
          </p:nvPr>
        </p:nvSpPr>
        <p:spPr>
          <a:xfrm>
            <a:off x="468313"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7" name="Google Shape;457;p69"/>
          <p:cNvSpPr>
            <a:spLocks noGrp="1"/>
          </p:cNvSpPr>
          <p:nvPr>
            <p:ph type="pic" idx="46"/>
          </p:nvPr>
        </p:nvSpPr>
        <p:spPr>
          <a:xfrm>
            <a:off x="1304300"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8" name="Google Shape;458;p69"/>
          <p:cNvSpPr>
            <a:spLocks noGrp="1"/>
          </p:cNvSpPr>
          <p:nvPr>
            <p:ph type="pic" idx="47"/>
          </p:nvPr>
        </p:nvSpPr>
        <p:spPr>
          <a:xfrm>
            <a:off x="2140287"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59" name="Google Shape;459;p69"/>
          <p:cNvSpPr>
            <a:spLocks noGrp="1"/>
          </p:cNvSpPr>
          <p:nvPr>
            <p:ph type="pic" idx="48"/>
          </p:nvPr>
        </p:nvSpPr>
        <p:spPr>
          <a:xfrm>
            <a:off x="2976274"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60" name="Google Shape;460;p69"/>
          <p:cNvSpPr>
            <a:spLocks noGrp="1"/>
          </p:cNvSpPr>
          <p:nvPr>
            <p:ph type="pic" idx="49"/>
          </p:nvPr>
        </p:nvSpPr>
        <p:spPr>
          <a:xfrm>
            <a:off x="3812261"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61" name="Google Shape;461;p69"/>
          <p:cNvSpPr>
            <a:spLocks noGrp="1"/>
          </p:cNvSpPr>
          <p:nvPr>
            <p:ph type="pic" idx="50"/>
          </p:nvPr>
        </p:nvSpPr>
        <p:spPr>
          <a:xfrm>
            <a:off x="4648248"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62" name="Google Shape;462;p69"/>
          <p:cNvSpPr>
            <a:spLocks noGrp="1"/>
          </p:cNvSpPr>
          <p:nvPr>
            <p:ph type="pic" idx="51"/>
          </p:nvPr>
        </p:nvSpPr>
        <p:spPr>
          <a:xfrm>
            <a:off x="5484235"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63" name="Google Shape;463;p69"/>
          <p:cNvSpPr>
            <a:spLocks noGrp="1"/>
          </p:cNvSpPr>
          <p:nvPr>
            <p:ph type="pic" idx="52"/>
          </p:nvPr>
        </p:nvSpPr>
        <p:spPr>
          <a:xfrm>
            <a:off x="6320222"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64" name="Google Shape;464;p69"/>
          <p:cNvSpPr>
            <a:spLocks noGrp="1"/>
          </p:cNvSpPr>
          <p:nvPr>
            <p:ph type="pic" idx="53"/>
          </p:nvPr>
        </p:nvSpPr>
        <p:spPr>
          <a:xfrm>
            <a:off x="7156209"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65" name="Google Shape;465;p69"/>
          <p:cNvSpPr>
            <a:spLocks noGrp="1"/>
          </p:cNvSpPr>
          <p:nvPr>
            <p:ph type="pic" idx="54"/>
          </p:nvPr>
        </p:nvSpPr>
        <p:spPr>
          <a:xfrm>
            <a:off x="7992200"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6"/>
        <p:cNvGrpSpPr/>
        <p:nvPr/>
      </p:nvGrpSpPr>
      <p:grpSpPr>
        <a:xfrm>
          <a:off x="0" y="0"/>
          <a:ext cx="0" cy="0"/>
          <a:chOff x="0" y="0"/>
          <a:chExt cx="0" cy="0"/>
        </a:xfrm>
      </p:grpSpPr>
      <p:sp>
        <p:nvSpPr>
          <p:cNvPr id="467" name="Google Shape;467;p70"/>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End">
  <p:cSld name="End">
    <p:bg>
      <p:bgPr>
        <a:solidFill>
          <a:srgbClr val="FEBB22"/>
        </a:solidFill>
        <a:effectLst/>
      </p:bgPr>
    </p:bg>
    <p:spTree>
      <p:nvGrpSpPr>
        <p:cNvPr id="1" name="Shape 468"/>
        <p:cNvGrpSpPr/>
        <p:nvPr/>
      </p:nvGrpSpPr>
      <p:grpSpPr>
        <a:xfrm>
          <a:off x="0" y="0"/>
          <a:ext cx="0" cy="0"/>
          <a:chOff x="0" y="0"/>
          <a:chExt cx="0" cy="0"/>
        </a:xfrm>
      </p:grpSpPr>
      <p:pic>
        <p:nvPicPr>
          <p:cNvPr id="469" name="Google Shape;469;p71"/>
          <p:cNvPicPr preferRelativeResize="0"/>
          <p:nvPr/>
        </p:nvPicPr>
        <p:blipFill rotWithShape="1">
          <a:blip r:embed="rId2">
            <a:alphaModFix/>
          </a:blip>
          <a:srcRect/>
          <a:stretch/>
        </p:blipFill>
        <p:spPr>
          <a:xfrm>
            <a:off x="3852472" y="0"/>
            <a:ext cx="4968000" cy="5846511"/>
          </a:xfrm>
          <a:prstGeom prst="rect">
            <a:avLst/>
          </a:prstGeom>
          <a:noFill/>
          <a:ln>
            <a:noFill/>
          </a:ln>
        </p:spPr>
      </p:pic>
      <p:sp>
        <p:nvSpPr>
          <p:cNvPr id="470" name="Google Shape;470;p71"/>
          <p:cNvSpPr txBox="1"/>
          <p:nvPr/>
        </p:nvSpPr>
        <p:spPr>
          <a:xfrm>
            <a:off x="468313" y="2420888"/>
            <a:ext cx="485977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For more information:</a:t>
            </a:r>
            <a:endParaRPr/>
          </a:p>
          <a:p>
            <a:pPr marL="0" marR="0" lvl="0" indent="0" algn="l" rtl="0">
              <a:spcBef>
                <a:spcPts val="0"/>
              </a:spcBef>
              <a:spcAft>
                <a:spcPts val="0"/>
              </a:spcAft>
              <a:buNone/>
            </a:pPr>
            <a:r>
              <a:rPr lang="en-GB" sz="2800">
                <a:solidFill>
                  <a:schemeClr val="dk1"/>
                </a:solidFill>
                <a:latin typeface="Arial"/>
                <a:ea typeface="Arial"/>
                <a:cs typeface="Arial"/>
                <a:sym typeface="Arial"/>
              </a:rPr>
              <a:t>Email:</a:t>
            </a:r>
            <a:endParaRPr/>
          </a:p>
          <a:p>
            <a:pPr marL="0" marR="0" lvl="0" indent="0" algn="l" rtl="0">
              <a:spcBef>
                <a:spcPts val="0"/>
              </a:spcBef>
              <a:spcAft>
                <a:spcPts val="0"/>
              </a:spcAft>
              <a:buNone/>
            </a:pPr>
            <a:r>
              <a:rPr lang="en-GB" sz="2800">
                <a:solidFill>
                  <a:schemeClr val="dk1"/>
                </a:solidFill>
                <a:latin typeface="Arial"/>
                <a:ea typeface="Arial"/>
                <a:cs typeface="Arial"/>
                <a:sym typeface="Arial"/>
              </a:rPr>
              <a:t>Visit:</a:t>
            </a:r>
            <a:endParaRPr/>
          </a:p>
        </p:txBody>
      </p:sp>
      <p:sp>
        <p:nvSpPr>
          <p:cNvPr id="471" name="Google Shape;471;p71"/>
          <p:cNvSpPr txBox="1">
            <a:spLocks noGrp="1"/>
          </p:cNvSpPr>
          <p:nvPr>
            <p:ph type="ctrTitle"/>
          </p:nvPr>
        </p:nvSpPr>
        <p:spPr>
          <a:xfrm>
            <a:off x="466823" y="333375"/>
            <a:ext cx="7772400" cy="60592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3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2" name="Google Shape;472;p71"/>
          <p:cNvSpPr txBox="1">
            <a:spLocks noGrp="1"/>
          </p:cNvSpPr>
          <p:nvPr>
            <p:ph type="subTitle" idx="1"/>
          </p:nvPr>
        </p:nvSpPr>
        <p:spPr>
          <a:xfrm>
            <a:off x="1547664" y="2897361"/>
            <a:ext cx="6400800" cy="43204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800"/>
              <a:buNone/>
              <a:defRPr sz="2800" b="1">
                <a:solidFill>
                  <a:schemeClr val="dk1"/>
                </a:solidFill>
                <a:latin typeface="Arial"/>
                <a:ea typeface="Arial"/>
                <a:cs typeface="Arial"/>
                <a:sym typeface="Arial"/>
              </a:defRPr>
            </a:lvl1pPr>
            <a:lvl2pPr lvl="1" algn="ctr">
              <a:spcBef>
                <a:spcPts val="900"/>
              </a:spcBef>
              <a:spcAft>
                <a:spcPts val="0"/>
              </a:spcAft>
              <a:buSzPts val="1600"/>
              <a:buNone/>
              <a:defRPr>
                <a:solidFill>
                  <a:srgbClr val="888888"/>
                </a:solidFill>
              </a:defRPr>
            </a:lvl2pPr>
            <a:lvl3pPr lvl="2" algn="ctr">
              <a:spcBef>
                <a:spcPts val="900"/>
              </a:spcBef>
              <a:spcAft>
                <a:spcPts val="0"/>
              </a:spcAft>
              <a:buClr>
                <a:srgbClr val="888888"/>
              </a:buClr>
              <a:buSzPts val="1600"/>
              <a:buNone/>
              <a:defRPr>
                <a:solidFill>
                  <a:srgbClr val="888888"/>
                </a:solidFill>
              </a:defRPr>
            </a:lvl3pPr>
            <a:lvl4pPr lvl="3" algn="ctr">
              <a:spcBef>
                <a:spcPts val="900"/>
              </a:spcBef>
              <a:spcAft>
                <a:spcPts val="0"/>
              </a:spcAft>
              <a:buClr>
                <a:srgbClr val="888888"/>
              </a:buClr>
              <a:buSzPts val="1600"/>
              <a:buNone/>
              <a:defRPr>
                <a:solidFill>
                  <a:srgbClr val="888888"/>
                </a:solidFill>
              </a:defRPr>
            </a:lvl4pPr>
            <a:lvl5pPr lvl="4" algn="ctr">
              <a:spcBef>
                <a:spcPts val="900"/>
              </a:spcBef>
              <a:spcAft>
                <a:spcPts val="0"/>
              </a:spcAft>
              <a:buClr>
                <a:srgbClr val="888888"/>
              </a:buClr>
              <a:buSzPts val="1600"/>
              <a:buNone/>
              <a:defRPr>
                <a:solidFill>
                  <a:srgbClr val="888888"/>
                </a:solidFill>
              </a:defRPr>
            </a:lvl5pPr>
            <a:lvl6pPr lvl="5" algn="ctr">
              <a:spcBef>
                <a:spcPts val="90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pic>
        <p:nvPicPr>
          <p:cNvPr id="473" name="Google Shape;473;p71"/>
          <p:cNvPicPr preferRelativeResize="0"/>
          <p:nvPr/>
        </p:nvPicPr>
        <p:blipFill rotWithShape="1">
          <a:blip r:embed="rId3">
            <a:alphaModFix/>
          </a:blip>
          <a:srcRect/>
          <a:stretch/>
        </p:blipFill>
        <p:spPr>
          <a:xfrm>
            <a:off x="7200472" y="6201308"/>
            <a:ext cx="1620000" cy="392918"/>
          </a:xfrm>
          <a:prstGeom prst="rect">
            <a:avLst/>
          </a:prstGeom>
          <a:noFill/>
          <a:ln>
            <a:noFill/>
          </a:ln>
        </p:spPr>
      </p:pic>
      <p:sp>
        <p:nvSpPr>
          <p:cNvPr id="474" name="Google Shape;474;p71"/>
          <p:cNvSpPr txBox="1">
            <a:spLocks noGrp="1"/>
          </p:cNvSpPr>
          <p:nvPr>
            <p:ph type="body" idx="2"/>
          </p:nvPr>
        </p:nvSpPr>
        <p:spPr>
          <a:xfrm>
            <a:off x="1342477" y="3321050"/>
            <a:ext cx="4852988" cy="48418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800"/>
              <a:buNone/>
              <a:defRPr sz="2800" b="1">
                <a:latin typeface="Arial"/>
                <a:ea typeface="Arial"/>
                <a:cs typeface="Arial"/>
                <a:sym typeface="Arial"/>
              </a:defRPr>
            </a:lvl1pPr>
            <a:lvl2pPr marL="914400" lvl="1" indent="-228600" algn="l">
              <a:spcBef>
                <a:spcPts val="0"/>
              </a:spcBef>
              <a:spcAft>
                <a:spcPts val="0"/>
              </a:spcAft>
              <a:buSzPts val="2800"/>
              <a:buNone/>
              <a:defRPr sz="2800" b="1">
                <a:latin typeface="Arial"/>
                <a:ea typeface="Arial"/>
                <a:cs typeface="Arial"/>
                <a:sym typeface="Arial"/>
              </a:defRPr>
            </a:lvl2pPr>
            <a:lvl3pPr marL="1371600" lvl="2" indent="-228600" algn="l">
              <a:spcBef>
                <a:spcPts val="0"/>
              </a:spcBef>
              <a:spcAft>
                <a:spcPts val="0"/>
              </a:spcAft>
              <a:buClr>
                <a:schemeClr val="dk1"/>
              </a:buClr>
              <a:buSzPts val="2800"/>
              <a:buNone/>
              <a:defRPr sz="2800" b="1">
                <a:latin typeface="Arial"/>
                <a:ea typeface="Arial"/>
                <a:cs typeface="Arial"/>
                <a:sym typeface="Arial"/>
              </a:defRPr>
            </a:lvl3pPr>
            <a:lvl4pPr marL="1828800" lvl="3" indent="-228600" algn="l">
              <a:spcBef>
                <a:spcPts val="0"/>
              </a:spcBef>
              <a:spcAft>
                <a:spcPts val="0"/>
              </a:spcAft>
              <a:buClr>
                <a:schemeClr val="dk1"/>
              </a:buClr>
              <a:buSzPts val="2800"/>
              <a:buNone/>
              <a:defRPr sz="2800" b="1">
                <a:latin typeface="Arial"/>
                <a:ea typeface="Arial"/>
                <a:cs typeface="Arial"/>
                <a:sym typeface="Arial"/>
              </a:defRPr>
            </a:lvl4pPr>
            <a:lvl5pPr marL="2286000" lvl="4" indent="-228600" algn="l">
              <a:spcBef>
                <a:spcPts val="0"/>
              </a:spcBef>
              <a:spcAft>
                <a:spcPts val="0"/>
              </a:spcAft>
              <a:buClr>
                <a:schemeClr val="dk1"/>
              </a:buClr>
              <a:buSzPts val="2800"/>
              <a:buNone/>
              <a:defRPr sz="2800" b="1">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475" name="Google Shape;475;p71"/>
          <p:cNvCxnSpPr/>
          <p:nvPr/>
        </p:nvCxnSpPr>
        <p:spPr>
          <a:xfrm>
            <a:off x="0" y="5985284"/>
            <a:ext cx="9144000" cy="0"/>
          </a:xfrm>
          <a:prstGeom prst="straightConnector1">
            <a:avLst/>
          </a:prstGeom>
          <a:noFill/>
          <a:ln w="28575" cap="rnd" cmpd="sng">
            <a:solidFill>
              <a:schemeClr val="lt1"/>
            </a:solidFill>
            <a:prstDash val="dot"/>
            <a:round/>
            <a:headEnd type="none" w="sm" len="sm"/>
            <a:tailEnd type="none" w="sm" len="sm"/>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76"/>
        <p:cNvGrpSpPr/>
        <p:nvPr/>
      </p:nvGrpSpPr>
      <p:grpSpPr>
        <a:xfrm>
          <a:off x="0" y="0"/>
          <a:ext cx="0" cy="0"/>
          <a:chOff x="0" y="0"/>
          <a:chExt cx="0" cy="0"/>
        </a:xfrm>
      </p:grpSpPr>
      <p:sp>
        <p:nvSpPr>
          <p:cNvPr id="477" name="Google Shape;477;p72"/>
          <p:cNvSpPr txBox="1"/>
          <p:nvPr/>
        </p:nvSpPr>
        <p:spPr>
          <a:xfrm>
            <a:off x="287338" y="6437313"/>
            <a:ext cx="1439862" cy="3651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a:solidFill>
                  <a:schemeClr val="dk1"/>
                </a:solidFill>
                <a:latin typeface="Arial"/>
                <a:ea typeface="Arial"/>
                <a:cs typeface="Arial"/>
                <a:sym typeface="Arial"/>
              </a:rPr>
              <a:t>© Sightsavers</a:t>
            </a:r>
            <a:endParaRPr/>
          </a:p>
        </p:txBody>
      </p:sp>
      <p:sp>
        <p:nvSpPr>
          <p:cNvPr id="478" name="Google Shape;478;p72"/>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72"/>
          <p:cNvSpPr txBox="1">
            <a:spLocks noGrp="1"/>
          </p:cNvSpPr>
          <p:nvPr>
            <p:ph type="body" idx="1"/>
          </p:nvPr>
        </p:nvSpPr>
        <p:spPr>
          <a:xfrm>
            <a:off x="296863" y="2955390"/>
            <a:ext cx="5665418" cy="330676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000"/>
              <a:buNone/>
              <a:defRPr sz="2000"/>
            </a:lvl1pPr>
            <a:lvl2pPr marL="914400" lvl="1" indent="-342900" algn="l">
              <a:spcBef>
                <a:spcPts val="900"/>
              </a:spcBef>
              <a:spcAft>
                <a:spcPts val="0"/>
              </a:spcAft>
              <a:buSzPts val="1800"/>
              <a:buChar char="•"/>
              <a:defRPr sz="1800"/>
            </a:lvl2pPr>
            <a:lvl3pPr marL="1371600" lvl="2" indent="-342900" algn="l">
              <a:spcBef>
                <a:spcPts val="900"/>
              </a:spcBef>
              <a:spcAft>
                <a:spcPts val="0"/>
              </a:spcAft>
              <a:buClr>
                <a:schemeClr val="dk1"/>
              </a:buClr>
              <a:buSzPts val="1800"/>
              <a:buChar char="–"/>
              <a:defRPr sz="1800"/>
            </a:lvl3pPr>
            <a:lvl4pPr marL="1828800" lvl="3" indent="-330200" algn="l">
              <a:spcBef>
                <a:spcPts val="900"/>
              </a:spcBef>
              <a:spcAft>
                <a:spcPts val="0"/>
              </a:spcAft>
              <a:buClr>
                <a:schemeClr val="dk1"/>
              </a:buClr>
              <a:buSzPts val="1600"/>
              <a:buChar char="–"/>
              <a:defRPr sz="1600"/>
            </a:lvl4pPr>
            <a:lvl5pPr marL="2286000" lvl="4" indent="-330200" algn="l">
              <a:spcBef>
                <a:spcPts val="900"/>
              </a:spcBef>
              <a:spcAft>
                <a:spcPts val="0"/>
              </a:spcAft>
              <a:buClr>
                <a:schemeClr val="dk1"/>
              </a:buClr>
              <a:buSzPts val="1600"/>
              <a:buChar char="–"/>
              <a:defRPr sz="1600"/>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0" name="Google Shape;480;p72"/>
          <p:cNvSpPr txBox="1">
            <a:spLocks noGrp="1"/>
          </p:cNvSpPr>
          <p:nvPr>
            <p:ph type="subTitle" idx="2"/>
          </p:nvPr>
        </p:nvSpPr>
        <p:spPr>
          <a:xfrm>
            <a:off x="296863" y="2341578"/>
            <a:ext cx="5665418" cy="307777"/>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dk1"/>
              </a:buClr>
              <a:buSzPts val="1600"/>
              <a:buNone/>
              <a:defRPr b="1">
                <a:solidFill>
                  <a:schemeClr val="dk1"/>
                </a:solidFill>
              </a:defRPr>
            </a:lvl1pPr>
            <a:lvl2pPr lvl="1" algn="ctr">
              <a:spcBef>
                <a:spcPts val="900"/>
              </a:spcBef>
              <a:spcAft>
                <a:spcPts val="0"/>
              </a:spcAft>
              <a:buSzPts val="1600"/>
              <a:buNone/>
              <a:defRPr>
                <a:solidFill>
                  <a:srgbClr val="888888"/>
                </a:solidFill>
              </a:defRPr>
            </a:lvl2pPr>
            <a:lvl3pPr lvl="2" algn="ctr">
              <a:spcBef>
                <a:spcPts val="900"/>
              </a:spcBef>
              <a:spcAft>
                <a:spcPts val="0"/>
              </a:spcAft>
              <a:buClr>
                <a:srgbClr val="888888"/>
              </a:buClr>
              <a:buSzPts val="1600"/>
              <a:buNone/>
              <a:defRPr>
                <a:solidFill>
                  <a:srgbClr val="888888"/>
                </a:solidFill>
              </a:defRPr>
            </a:lvl3pPr>
            <a:lvl4pPr lvl="3" algn="ctr">
              <a:spcBef>
                <a:spcPts val="900"/>
              </a:spcBef>
              <a:spcAft>
                <a:spcPts val="0"/>
              </a:spcAft>
              <a:buClr>
                <a:srgbClr val="888888"/>
              </a:buClr>
              <a:buSzPts val="1600"/>
              <a:buNone/>
              <a:defRPr>
                <a:solidFill>
                  <a:srgbClr val="888888"/>
                </a:solidFill>
              </a:defRPr>
            </a:lvl4pPr>
            <a:lvl5pPr lvl="4" algn="ctr">
              <a:spcBef>
                <a:spcPts val="900"/>
              </a:spcBef>
              <a:spcAft>
                <a:spcPts val="0"/>
              </a:spcAft>
              <a:buClr>
                <a:srgbClr val="888888"/>
              </a:buClr>
              <a:buSzPts val="1600"/>
              <a:buNone/>
              <a:defRPr>
                <a:solidFill>
                  <a:srgbClr val="888888"/>
                </a:solidFill>
              </a:defRPr>
            </a:lvl5pPr>
            <a:lvl6pPr lvl="5" algn="ctr">
              <a:spcBef>
                <a:spcPts val="90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481" name="Google Shape;481;p72"/>
          <p:cNvSpPr txBox="1">
            <a:spLocks noGrp="1"/>
          </p:cNvSpPr>
          <p:nvPr>
            <p:ph type="body" idx="3"/>
          </p:nvPr>
        </p:nvSpPr>
        <p:spPr>
          <a:xfrm>
            <a:off x="6068749" y="2957131"/>
            <a:ext cx="2787914" cy="330676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2000"/>
              <a:buNone/>
              <a:defRPr sz="2000"/>
            </a:lvl1pPr>
            <a:lvl2pPr marL="914400" lvl="1" indent="-342900" algn="l">
              <a:spcBef>
                <a:spcPts val="900"/>
              </a:spcBef>
              <a:spcAft>
                <a:spcPts val="0"/>
              </a:spcAft>
              <a:buSzPts val="1800"/>
              <a:buChar char="•"/>
              <a:defRPr sz="1800"/>
            </a:lvl2pPr>
            <a:lvl3pPr marL="1371600" lvl="2" indent="-342900" algn="l">
              <a:spcBef>
                <a:spcPts val="900"/>
              </a:spcBef>
              <a:spcAft>
                <a:spcPts val="0"/>
              </a:spcAft>
              <a:buClr>
                <a:schemeClr val="dk1"/>
              </a:buClr>
              <a:buSzPts val="1800"/>
              <a:buChar char="–"/>
              <a:defRPr sz="1800"/>
            </a:lvl3pPr>
            <a:lvl4pPr marL="1828800" lvl="3" indent="-330200" algn="l">
              <a:spcBef>
                <a:spcPts val="900"/>
              </a:spcBef>
              <a:spcAft>
                <a:spcPts val="0"/>
              </a:spcAft>
              <a:buClr>
                <a:schemeClr val="dk1"/>
              </a:buClr>
              <a:buSzPts val="1600"/>
              <a:buChar char="–"/>
              <a:defRPr sz="1600"/>
            </a:lvl4pPr>
            <a:lvl5pPr marL="2286000" lvl="4" indent="-330200" algn="l">
              <a:spcBef>
                <a:spcPts val="900"/>
              </a:spcBef>
              <a:spcAft>
                <a:spcPts val="0"/>
              </a:spcAft>
              <a:buClr>
                <a:schemeClr val="dk1"/>
              </a:buClr>
              <a:buSzPts val="1600"/>
              <a:buChar char="–"/>
              <a:defRPr sz="1600"/>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2" name="Google Shape;482;p72"/>
          <p:cNvSpPr txBox="1">
            <a:spLocks noGrp="1"/>
          </p:cNvSpPr>
          <p:nvPr>
            <p:ph type="dt" idx="10"/>
          </p:nvPr>
        </p:nvSpPr>
        <p:spPr>
          <a:xfrm>
            <a:off x="1727200" y="6437313"/>
            <a:ext cx="1219200"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a:solidFill>
                  <a:srgbClr val="2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3" name="Google Shape;483;p72"/>
          <p:cNvSpPr txBox="1">
            <a:spLocks noGrp="1"/>
          </p:cNvSpPr>
          <p:nvPr>
            <p:ph type="ftr" idx="11"/>
          </p:nvPr>
        </p:nvSpPr>
        <p:spPr>
          <a:xfrm>
            <a:off x="3167063" y="6437313"/>
            <a:ext cx="413385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200">
                <a:solidFill>
                  <a:srgbClr val="2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images + commentary">
  <p:cSld name="Two images + commentary">
    <p:spTree>
      <p:nvGrpSpPr>
        <p:cNvPr id="1" name="Shape 484"/>
        <p:cNvGrpSpPr/>
        <p:nvPr/>
      </p:nvGrpSpPr>
      <p:grpSpPr>
        <a:xfrm>
          <a:off x="0" y="0"/>
          <a:ext cx="0" cy="0"/>
          <a:chOff x="0" y="0"/>
          <a:chExt cx="0" cy="0"/>
        </a:xfrm>
      </p:grpSpPr>
      <p:sp>
        <p:nvSpPr>
          <p:cNvPr id="485" name="Google Shape;485;p73"/>
          <p:cNvSpPr>
            <a:spLocks noGrp="1"/>
          </p:cNvSpPr>
          <p:nvPr>
            <p:ph type="pic" idx="2"/>
          </p:nvPr>
        </p:nvSpPr>
        <p:spPr>
          <a:xfrm>
            <a:off x="4787900" y="2528900"/>
            <a:ext cx="3924300" cy="2772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86" name="Google Shape;486;p73"/>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7" name="Google Shape;487;p73"/>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73"/>
          <p:cNvSpPr>
            <a:spLocks noGrp="1"/>
          </p:cNvSpPr>
          <p:nvPr>
            <p:ph type="body" idx="1"/>
          </p:nvPr>
        </p:nvSpPr>
        <p:spPr>
          <a:xfrm>
            <a:off x="4787900" y="5229200"/>
            <a:ext cx="3924300" cy="504850"/>
          </a:xfrm>
          <a:prstGeom prst="roundRect">
            <a:avLst>
              <a:gd name="adj" fmla="val 9592"/>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9" name="Google Shape;489;p73"/>
          <p:cNvSpPr txBox="1">
            <a:spLocks noGrp="1"/>
          </p:cNvSpPr>
          <p:nvPr>
            <p:ph type="body" idx="3"/>
          </p:nvPr>
        </p:nvSpPr>
        <p:spPr>
          <a:xfrm>
            <a:off x="468312" y="1161504"/>
            <a:ext cx="8243887" cy="118737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0" name="Google Shape;490;p73"/>
          <p:cNvSpPr>
            <a:spLocks noGrp="1"/>
          </p:cNvSpPr>
          <p:nvPr>
            <p:ph type="pic" idx="4"/>
          </p:nvPr>
        </p:nvSpPr>
        <p:spPr>
          <a:xfrm>
            <a:off x="467544" y="2528900"/>
            <a:ext cx="3924300" cy="2772000"/>
          </a:xfrm>
          <a:prstGeom prst="roundRect">
            <a:avLst>
              <a:gd name="adj" fmla="val 2552"/>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491" name="Google Shape;491;p73"/>
          <p:cNvSpPr>
            <a:spLocks noGrp="1"/>
          </p:cNvSpPr>
          <p:nvPr>
            <p:ph type="body" idx="5"/>
          </p:nvPr>
        </p:nvSpPr>
        <p:spPr>
          <a:xfrm>
            <a:off x="467544" y="5229200"/>
            <a:ext cx="3924300" cy="504850"/>
          </a:xfrm>
          <a:prstGeom prst="roundRect">
            <a:avLst>
              <a:gd name="adj" fmla="val 11479"/>
            </a:avLst>
          </a:prstGeom>
          <a:solidFill>
            <a:srgbClr val="FFBB22"/>
          </a:solidFill>
          <a:ln>
            <a:noFill/>
          </a:ln>
        </p:spPr>
        <p:txBody>
          <a:bodyPr spcFirstLastPara="1" wrap="square" lIns="72000" tIns="72000" rIns="72000" bIns="72000" anchor="ctr"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0"/>
              </a:spcBef>
              <a:spcAft>
                <a:spcPts val="0"/>
              </a:spcAft>
              <a:buSzPts val="1200"/>
              <a:buNone/>
              <a:defRPr sz="1200"/>
            </a:lvl2pPr>
            <a:lvl3pPr marL="1371600" lvl="2" indent="-228600" algn="l">
              <a:spcBef>
                <a:spcPts val="0"/>
              </a:spcBef>
              <a:spcAft>
                <a:spcPts val="0"/>
              </a:spcAft>
              <a:buClr>
                <a:schemeClr val="dk1"/>
              </a:buClr>
              <a:buSzPts val="1200"/>
              <a:buNone/>
              <a:defRPr sz="1200"/>
            </a:lvl3pPr>
            <a:lvl4pPr marL="1828800" lvl="3" indent="-228600" algn="l">
              <a:spcBef>
                <a:spcPts val="0"/>
              </a:spcBef>
              <a:spcAft>
                <a:spcPts val="0"/>
              </a:spcAft>
              <a:buClr>
                <a:schemeClr val="dk1"/>
              </a:buClr>
              <a:buSzPts val="1200"/>
              <a:buNone/>
              <a:defRPr sz="1200"/>
            </a:lvl4pPr>
            <a:lvl5pPr marL="2286000" lvl="4" indent="-228600" algn="l">
              <a:spcBef>
                <a:spcPts val="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 content">
  <p:cSld name="Two col conten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457200" y="116046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21"/>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body" idx="2"/>
          </p:nvPr>
        </p:nvSpPr>
        <p:spPr>
          <a:xfrm>
            <a:off x="4794542" y="1155173"/>
            <a:ext cx="3924000" cy="457358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 + sub head">
  <p:cSld name="Two col + sub head">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457200" y="341785"/>
            <a:ext cx="8229600" cy="638944"/>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457200" y="1376363"/>
            <a:ext cx="3970784" cy="435689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22"/>
          <p:cNvSpPr txBox="1">
            <a:spLocks noGrp="1"/>
          </p:cNvSpPr>
          <p:nvPr>
            <p:ph type="ftr" idx="11"/>
          </p:nvPr>
        </p:nvSpPr>
        <p:spPr>
          <a:xfrm>
            <a:off x="467544" y="6309320"/>
            <a:ext cx="41404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body" idx="2"/>
          </p:nvPr>
        </p:nvSpPr>
        <p:spPr>
          <a:xfrm>
            <a:off x="4741416" y="1376363"/>
            <a:ext cx="3970784" cy="435689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468313" y="980728"/>
            <a:ext cx="4031679"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9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22"/>
          <p:cNvSpPr txBox="1">
            <a:spLocks noGrp="1"/>
          </p:cNvSpPr>
          <p:nvPr>
            <p:ph type="body" idx="4"/>
          </p:nvPr>
        </p:nvSpPr>
        <p:spPr>
          <a:xfrm>
            <a:off x="4696046" y="980728"/>
            <a:ext cx="4031679" cy="39563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403A60"/>
              </a:buClr>
              <a:buSzPts val="2200"/>
              <a:buNone/>
              <a:defRPr sz="2200" b="1">
                <a:solidFill>
                  <a:srgbClr val="403A60"/>
                </a:solidFill>
                <a:latin typeface="Arial"/>
                <a:ea typeface="Arial"/>
                <a:cs typeface="Arial"/>
                <a:sym typeface="Arial"/>
              </a:defRPr>
            </a:lvl1pPr>
            <a:lvl2pPr marL="914400" lvl="1" indent="-228600" algn="l">
              <a:spcBef>
                <a:spcPts val="900"/>
              </a:spcBef>
              <a:spcAft>
                <a:spcPts val="0"/>
              </a:spcAft>
              <a:buSzPts val="2200"/>
              <a:buNone/>
              <a:defRPr sz="2200" b="1">
                <a:solidFill>
                  <a:srgbClr val="403A60"/>
                </a:solidFill>
                <a:latin typeface="Arial"/>
                <a:ea typeface="Arial"/>
                <a:cs typeface="Arial"/>
                <a:sym typeface="Arial"/>
              </a:defRPr>
            </a:lvl2pPr>
            <a:lvl3pPr marL="1371600" lvl="2"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3pPr>
            <a:lvl4pPr marL="1828800" lvl="3"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4pPr>
            <a:lvl5pPr marL="2286000" lvl="4" indent="-228600" algn="l">
              <a:spcBef>
                <a:spcPts val="900"/>
              </a:spcBef>
              <a:spcAft>
                <a:spcPts val="0"/>
              </a:spcAft>
              <a:buClr>
                <a:srgbClr val="403A60"/>
              </a:buClr>
              <a:buSzPts val="2200"/>
              <a:buNone/>
              <a:defRPr sz="2200" b="1">
                <a:solidFill>
                  <a:srgbClr val="403A60"/>
                </a:solidFill>
                <a:latin typeface="Arial"/>
                <a:ea typeface="Arial"/>
                <a:cs typeface="Arial"/>
                <a:sym typeface="Arial"/>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s + commentary">
  <p:cSld name="Charts + commentary">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67544" y="6309320"/>
            <a:ext cx="41404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468313" y="2060847"/>
            <a:ext cx="3924000" cy="36718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body" idx="2"/>
          </p:nvPr>
        </p:nvSpPr>
        <p:spPr>
          <a:xfrm>
            <a:off x="4787900" y="2060847"/>
            <a:ext cx="3924000" cy="36718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23"/>
          <p:cNvSpPr txBox="1">
            <a:spLocks noGrp="1"/>
          </p:cNvSpPr>
          <p:nvPr>
            <p:ph type="body" idx="3"/>
          </p:nvPr>
        </p:nvSpPr>
        <p:spPr>
          <a:xfrm>
            <a:off x="468313" y="1161504"/>
            <a:ext cx="3924000" cy="82733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23"/>
          <p:cNvSpPr txBox="1">
            <a:spLocks noGrp="1"/>
          </p:cNvSpPr>
          <p:nvPr>
            <p:ph type="body" idx="4"/>
          </p:nvPr>
        </p:nvSpPr>
        <p:spPr>
          <a:xfrm>
            <a:off x="4794542" y="1161504"/>
            <a:ext cx="3924000" cy="82733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900"/>
              </a:spcBef>
              <a:spcAft>
                <a:spcPts val="0"/>
              </a:spcAft>
              <a:buSzPts val="1800"/>
              <a:buChar char="•"/>
              <a:defRPr/>
            </a:lvl2pPr>
            <a:lvl3pPr marL="1371600" lvl="2" indent="-342900" algn="l">
              <a:spcBef>
                <a:spcPts val="900"/>
              </a:spcBef>
              <a:spcAft>
                <a:spcPts val="0"/>
              </a:spcAft>
              <a:buClr>
                <a:schemeClr val="dk1"/>
              </a:buClr>
              <a:buSzPts val="1800"/>
              <a:buChar char="–"/>
              <a:defRPr/>
            </a:lvl3pPr>
            <a:lvl4pPr marL="1828800" lvl="3" indent="-342900" algn="l">
              <a:spcBef>
                <a:spcPts val="900"/>
              </a:spcBef>
              <a:spcAft>
                <a:spcPts val="0"/>
              </a:spcAft>
              <a:buClr>
                <a:schemeClr val="dk1"/>
              </a:buClr>
              <a:buSzPts val="1800"/>
              <a:buChar char="–"/>
              <a:defRPr/>
            </a:lvl4pPr>
            <a:lvl5pPr marL="2286000" lvl="4" indent="-342900" algn="l">
              <a:spcBef>
                <a:spcPts val="900"/>
              </a:spcBef>
              <a:spcAft>
                <a:spcPts val="0"/>
              </a:spcAft>
              <a:buClr>
                <a:schemeClr val="dk1"/>
              </a:buClr>
              <a:buSzPts val="1800"/>
              <a:buChar char="–"/>
              <a:defRPr/>
            </a:lvl5pPr>
            <a:lvl6pPr marL="2743200" lvl="5" indent="-342900" algn="l">
              <a:spcBef>
                <a:spcPts val="9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con">
  <p:cSld name="Icon">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96005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a:spLocks noGrp="1"/>
          </p:cNvSpPr>
          <p:nvPr>
            <p:ph type="pic" idx="2"/>
          </p:nvPr>
        </p:nvSpPr>
        <p:spPr>
          <a:xfrm>
            <a:off x="468313"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24"/>
          <p:cNvSpPr>
            <a:spLocks noGrp="1"/>
          </p:cNvSpPr>
          <p:nvPr>
            <p:ph type="pic" idx="3"/>
          </p:nvPr>
        </p:nvSpPr>
        <p:spPr>
          <a:xfrm>
            <a:off x="1304300"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58" name="Google Shape;58;p24"/>
          <p:cNvSpPr>
            <a:spLocks noGrp="1"/>
          </p:cNvSpPr>
          <p:nvPr>
            <p:ph type="pic" idx="4"/>
          </p:nvPr>
        </p:nvSpPr>
        <p:spPr>
          <a:xfrm>
            <a:off x="2140287"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59" name="Google Shape;59;p24"/>
          <p:cNvSpPr>
            <a:spLocks noGrp="1"/>
          </p:cNvSpPr>
          <p:nvPr>
            <p:ph type="pic" idx="5"/>
          </p:nvPr>
        </p:nvSpPr>
        <p:spPr>
          <a:xfrm>
            <a:off x="2976274"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0" name="Google Shape;60;p24"/>
          <p:cNvSpPr>
            <a:spLocks noGrp="1"/>
          </p:cNvSpPr>
          <p:nvPr>
            <p:ph type="pic" idx="6"/>
          </p:nvPr>
        </p:nvSpPr>
        <p:spPr>
          <a:xfrm>
            <a:off x="3812261"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1" name="Google Shape;61;p24"/>
          <p:cNvSpPr>
            <a:spLocks noGrp="1"/>
          </p:cNvSpPr>
          <p:nvPr>
            <p:ph type="pic" idx="7"/>
          </p:nvPr>
        </p:nvSpPr>
        <p:spPr>
          <a:xfrm>
            <a:off x="4648248"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2" name="Google Shape;62;p24"/>
          <p:cNvSpPr>
            <a:spLocks noGrp="1"/>
          </p:cNvSpPr>
          <p:nvPr>
            <p:ph type="pic" idx="8"/>
          </p:nvPr>
        </p:nvSpPr>
        <p:spPr>
          <a:xfrm>
            <a:off x="5484235"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3" name="Google Shape;63;p24"/>
          <p:cNvSpPr>
            <a:spLocks noGrp="1"/>
          </p:cNvSpPr>
          <p:nvPr>
            <p:ph type="pic" idx="9"/>
          </p:nvPr>
        </p:nvSpPr>
        <p:spPr>
          <a:xfrm>
            <a:off x="6320222"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4" name="Google Shape;64;p24"/>
          <p:cNvSpPr>
            <a:spLocks noGrp="1"/>
          </p:cNvSpPr>
          <p:nvPr>
            <p:ph type="pic" idx="13"/>
          </p:nvPr>
        </p:nvSpPr>
        <p:spPr>
          <a:xfrm>
            <a:off x="7156209"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5" name="Google Shape;65;p24"/>
          <p:cNvSpPr>
            <a:spLocks noGrp="1"/>
          </p:cNvSpPr>
          <p:nvPr>
            <p:ph type="pic" idx="14"/>
          </p:nvPr>
        </p:nvSpPr>
        <p:spPr>
          <a:xfrm>
            <a:off x="7992200" y="1160463"/>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6" name="Google Shape;66;p24"/>
          <p:cNvSpPr>
            <a:spLocks noGrp="1"/>
          </p:cNvSpPr>
          <p:nvPr>
            <p:ph type="pic" idx="15"/>
          </p:nvPr>
        </p:nvSpPr>
        <p:spPr>
          <a:xfrm>
            <a:off x="468313"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7" name="Google Shape;67;p24"/>
          <p:cNvSpPr>
            <a:spLocks noGrp="1"/>
          </p:cNvSpPr>
          <p:nvPr>
            <p:ph type="pic" idx="16"/>
          </p:nvPr>
        </p:nvSpPr>
        <p:spPr>
          <a:xfrm>
            <a:off x="1304300"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8" name="Google Shape;68;p24"/>
          <p:cNvSpPr>
            <a:spLocks noGrp="1"/>
          </p:cNvSpPr>
          <p:nvPr>
            <p:ph type="pic" idx="17"/>
          </p:nvPr>
        </p:nvSpPr>
        <p:spPr>
          <a:xfrm>
            <a:off x="2140287"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69" name="Google Shape;69;p24"/>
          <p:cNvSpPr>
            <a:spLocks noGrp="1"/>
          </p:cNvSpPr>
          <p:nvPr>
            <p:ph type="pic" idx="18"/>
          </p:nvPr>
        </p:nvSpPr>
        <p:spPr>
          <a:xfrm>
            <a:off x="2976274"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0" name="Google Shape;70;p24"/>
          <p:cNvSpPr>
            <a:spLocks noGrp="1"/>
          </p:cNvSpPr>
          <p:nvPr>
            <p:ph type="pic" idx="19"/>
          </p:nvPr>
        </p:nvSpPr>
        <p:spPr>
          <a:xfrm>
            <a:off x="3812261"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1" name="Google Shape;71;p24"/>
          <p:cNvSpPr>
            <a:spLocks noGrp="1"/>
          </p:cNvSpPr>
          <p:nvPr>
            <p:ph type="pic" idx="20"/>
          </p:nvPr>
        </p:nvSpPr>
        <p:spPr>
          <a:xfrm>
            <a:off x="4648248"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2" name="Google Shape;72;p24"/>
          <p:cNvSpPr>
            <a:spLocks noGrp="1"/>
          </p:cNvSpPr>
          <p:nvPr>
            <p:ph type="pic" idx="21"/>
          </p:nvPr>
        </p:nvSpPr>
        <p:spPr>
          <a:xfrm>
            <a:off x="5484235"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3" name="Google Shape;73;p24"/>
          <p:cNvSpPr>
            <a:spLocks noGrp="1"/>
          </p:cNvSpPr>
          <p:nvPr>
            <p:ph type="pic" idx="22"/>
          </p:nvPr>
        </p:nvSpPr>
        <p:spPr>
          <a:xfrm>
            <a:off x="6320222"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4" name="Google Shape;74;p24"/>
          <p:cNvSpPr>
            <a:spLocks noGrp="1"/>
          </p:cNvSpPr>
          <p:nvPr>
            <p:ph type="pic" idx="23"/>
          </p:nvPr>
        </p:nvSpPr>
        <p:spPr>
          <a:xfrm>
            <a:off x="7156209"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5" name="Google Shape;75;p24"/>
          <p:cNvSpPr>
            <a:spLocks noGrp="1"/>
          </p:cNvSpPr>
          <p:nvPr>
            <p:ph type="pic" idx="24"/>
          </p:nvPr>
        </p:nvSpPr>
        <p:spPr>
          <a:xfrm>
            <a:off x="7992200" y="212386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6" name="Google Shape;76;p24"/>
          <p:cNvSpPr>
            <a:spLocks noGrp="1"/>
          </p:cNvSpPr>
          <p:nvPr>
            <p:ph type="pic" idx="25"/>
          </p:nvPr>
        </p:nvSpPr>
        <p:spPr>
          <a:xfrm>
            <a:off x="442913"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7" name="Google Shape;77;p24"/>
          <p:cNvSpPr>
            <a:spLocks noGrp="1"/>
          </p:cNvSpPr>
          <p:nvPr>
            <p:ph type="pic" idx="26"/>
          </p:nvPr>
        </p:nvSpPr>
        <p:spPr>
          <a:xfrm>
            <a:off x="1278900"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8" name="Google Shape;78;p24"/>
          <p:cNvSpPr>
            <a:spLocks noGrp="1"/>
          </p:cNvSpPr>
          <p:nvPr>
            <p:ph type="pic" idx="27"/>
          </p:nvPr>
        </p:nvSpPr>
        <p:spPr>
          <a:xfrm>
            <a:off x="2114887"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79" name="Google Shape;79;p24"/>
          <p:cNvSpPr>
            <a:spLocks noGrp="1"/>
          </p:cNvSpPr>
          <p:nvPr>
            <p:ph type="pic" idx="28"/>
          </p:nvPr>
        </p:nvSpPr>
        <p:spPr>
          <a:xfrm>
            <a:off x="2950874"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0" name="Google Shape;80;p24"/>
          <p:cNvSpPr>
            <a:spLocks noGrp="1"/>
          </p:cNvSpPr>
          <p:nvPr>
            <p:ph type="pic" idx="29"/>
          </p:nvPr>
        </p:nvSpPr>
        <p:spPr>
          <a:xfrm>
            <a:off x="3786861"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1" name="Google Shape;81;p24"/>
          <p:cNvSpPr>
            <a:spLocks noGrp="1"/>
          </p:cNvSpPr>
          <p:nvPr>
            <p:ph type="pic" idx="30"/>
          </p:nvPr>
        </p:nvSpPr>
        <p:spPr>
          <a:xfrm>
            <a:off x="4622848"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2" name="Google Shape;82;p24"/>
          <p:cNvSpPr>
            <a:spLocks noGrp="1"/>
          </p:cNvSpPr>
          <p:nvPr>
            <p:ph type="pic" idx="31"/>
          </p:nvPr>
        </p:nvSpPr>
        <p:spPr>
          <a:xfrm>
            <a:off x="5458835"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3" name="Google Shape;83;p24"/>
          <p:cNvSpPr>
            <a:spLocks noGrp="1"/>
          </p:cNvSpPr>
          <p:nvPr>
            <p:ph type="pic" idx="32"/>
          </p:nvPr>
        </p:nvSpPr>
        <p:spPr>
          <a:xfrm>
            <a:off x="6294822"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4" name="Google Shape;84;p24"/>
          <p:cNvSpPr>
            <a:spLocks noGrp="1"/>
          </p:cNvSpPr>
          <p:nvPr>
            <p:ph type="pic" idx="33"/>
          </p:nvPr>
        </p:nvSpPr>
        <p:spPr>
          <a:xfrm>
            <a:off x="7130809"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5" name="Google Shape;85;p24"/>
          <p:cNvSpPr>
            <a:spLocks noGrp="1"/>
          </p:cNvSpPr>
          <p:nvPr>
            <p:ph type="pic" idx="34"/>
          </p:nvPr>
        </p:nvSpPr>
        <p:spPr>
          <a:xfrm>
            <a:off x="7966800" y="3087257"/>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6" name="Google Shape;86;p24"/>
          <p:cNvSpPr>
            <a:spLocks noGrp="1"/>
          </p:cNvSpPr>
          <p:nvPr>
            <p:ph type="pic" idx="35"/>
          </p:nvPr>
        </p:nvSpPr>
        <p:spPr>
          <a:xfrm>
            <a:off x="452537"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7" name="Google Shape;87;p24"/>
          <p:cNvSpPr>
            <a:spLocks noGrp="1"/>
          </p:cNvSpPr>
          <p:nvPr>
            <p:ph type="pic" idx="36"/>
          </p:nvPr>
        </p:nvSpPr>
        <p:spPr>
          <a:xfrm>
            <a:off x="1288524"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8" name="Google Shape;88;p24"/>
          <p:cNvSpPr>
            <a:spLocks noGrp="1"/>
          </p:cNvSpPr>
          <p:nvPr>
            <p:ph type="pic" idx="37"/>
          </p:nvPr>
        </p:nvSpPr>
        <p:spPr>
          <a:xfrm>
            <a:off x="2124511"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89" name="Google Shape;89;p24"/>
          <p:cNvSpPr>
            <a:spLocks noGrp="1"/>
          </p:cNvSpPr>
          <p:nvPr>
            <p:ph type="pic" idx="38"/>
          </p:nvPr>
        </p:nvSpPr>
        <p:spPr>
          <a:xfrm>
            <a:off x="2960498"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0" name="Google Shape;90;p24"/>
          <p:cNvSpPr>
            <a:spLocks noGrp="1"/>
          </p:cNvSpPr>
          <p:nvPr>
            <p:ph type="pic" idx="39"/>
          </p:nvPr>
        </p:nvSpPr>
        <p:spPr>
          <a:xfrm>
            <a:off x="3796485"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1" name="Google Shape;91;p24"/>
          <p:cNvSpPr>
            <a:spLocks noGrp="1"/>
          </p:cNvSpPr>
          <p:nvPr>
            <p:ph type="pic" idx="40"/>
          </p:nvPr>
        </p:nvSpPr>
        <p:spPr>
          <a:xfrm>
            <a:off x="4632472"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2" name="Google Shape;92;p24"/>
          <p:cNvSpPr>
            <a:spLocks noGrp="1"/>
          </p:cNvSpPr>
          <p:nvPr>
            <p:ph type="pic" idx="41"/>
          </p:nvPr>
        </p:nvSpPr>
        <p:spPr>
          <a:xfrm>
            <a:off x="5468459"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3" name="Google Shape;93;p24"/>
          <p:cNvSpPr>
            <a:spLocks noGrp="1"/>
          </p:cNvSpPr>
          <p:nvPr>
            <p:ph type="pic" idx="42"/>
          </p:nvPr>
        </p:nvSpPr>
        <p:spPr>
          <a:xfrm>
            <a:off x="6304446"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4" name="Google Shape;94;p24"/>
          <p:cNvSpPr>
            <a:spLocks noGrp="1"/>
          </p:cNvSpPr>
          <p:nvPr>
            <p:ph type="pic" idx="43"/>
          </p:nvPr>
        </p:nvSpPr>
        <p:spPr>
          <a:xfrm>
            <a:off x="7140433"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5" name="Google Shape;95;p24"/>
          <p:cNvSpPr>
            <a:spLocks noGrp="1"/>
          </p:cNvSpPr>
          <p:nvPr>
            <p:ph type="pic" idx="44"/>
          </p:nvPr>
        </p:nvSpPr>
        <p:spPr>
          <a:xfrm>
            <a:off x="7976424" y="4050654"/>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6" name="Google Shape;96;p24"/>
          <p:cNvSpPr>
            <a:spLocks noGrp="1"/>
          </p:cNvSpPr>
          <p:nvPr>
            <p:ph type="pic" idx="45"/>
          </p:nvPr>
        </p:nvSpPr>
        <p:spPr>
          <a:xfrm>
            <a:off x="468313"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7" name="Google Shape;97;p24"/>
          <p:cNvSpPr>
            <a:spLocks noGrp="1"/>
          </p:cNvSpPr>
          <p:nvPr>
            <p:ph type="pic" idx="46"/>
          </p:nvPr>
        </p:nvSpPr>
        <p:spPr>
          <a:xfrm>
            <a:off x="1304300"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8" name="Google Shape;98;p24"/>
          <p:cNvSpPr>
            <a:spLocks noGrp="1"/>
          </p:cNvSpPr>
          <p:nvPr>
            <p:ph type="pic" idx="47"/>
          </p:nvPr>
        </p:nvSpPr>
        <p:spPr>
          <a:xfrm>
            <a:off x="2140287"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99" name="Google Shape;99;p24"/>
          <p:cNvSpPr>
            <a:spLocks noGrp="1"/>
          </p:cNvSpPr>
          <p:nvPr>
            <p:ph type="pic" idx="48"/>
          </p:nvPr>
        </p:nvSpPr>
        <p:spPr>
          <a:xfrm>
            <a:off x="2976274"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00" name="Google Shape;100;p24"/>
          <p:cNvSpPr>
            <a:spLocks noGrp="1"/>
          </p:cNvSpPr>
          <p:nvPr>
            <p:ph type="pic" idx="49"/>
          </p:nvPr>
        </p:nvSpPr>
        <p:spPr>
          <a:xfrm>
            <a:off x="3812261"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01" name="Google Shape;101;p24"/>
          <p:cNvSpPr>
            <a:spLocks noGrp="1"/>
          </p:cNvSpPr>
          <p:nvPr>
            <p:ph type="pic" idx="50"/>
          </p:nvPr>
        </p:nvSpPr>
        <p:spPr>
          <a:xfrm>
            <a:off x="4648248"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02" name="Google Shape;102;p24"/>
          <p:cNvSpPr>
            <a:spLocks noGrp="1"/>
          </p:cNvSpPr>
          <p:nvPr>
            <p:ph type="pic" idx="51"/>
          </p:nvPr>
        </p:nvSpPr>
        <p:spPr>
          <a:xfrm>
            <a:off x="5484235"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03" name="Google Shape;103;p24"/>
          <p:cNvSpPr>
            <a:spLocks noGrp="1"/>
          </p:cNvSpPr>
          <p:nvPr>
            <p:ph type="pic" idx="52"/>
          </p:nvPr>
        </p:nvSpPr>
        <p:spPr>
          <a:xfrm>
            <a:off x="6320222"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04" name="Google Shape;104;p24"/>
          <p:cNvSpPr>
            <a:spLocks noGrp="1"/>
          </p:cNvSpPr>
          <p:nvPr>
            <p:ph type="pic" idx="53"/>
          </p:nvPr>
        </p:nvSpPr>
        <p:spPr>
          <a:xfrm>
            <a:off x="7156209"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05" name="Google Shape;105;p24"/>
          <p:cNvSpPr>
            <a:spLocks noGrp="1"/>
          </p:cNvSpPr>
          <p:nvPr>
            <p:ph type="pic" idx="54"/>
          </p:nvPr>
        </p:nvSpPr>
        <p:spPr>
          <a:xfrm>
            <a:off x="7992200" y="5014050"/>
            <a:ext cx="720000" cy="72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R="0" lvl="2"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R="0" lvl="3"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R="0" lvl="4"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R="0" lvl="5"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7.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L="1828800" marR="0" lvl="3"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L="2286000" marR="0" lvl="4"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L="2743200" marR="0" lvl="5"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3" name="Google Shape;13;p11"/>
          <p:cNvCxnSpPr/>
          <p:nvPr/>
        </p:nvCxnSpPr>
        <p:spPr>
          <a:xfrm>
            <a:off x="0" y="5985284"/>
            <a:ext cx="9144000" cy="0"/>
          </a:xfrm>
          <a:prstGeom prst="straightConnector1">
            <a:avLst/>
          </a:prstGeom>
          <a:noFill/>
          <a:ln w="28575" cap="rnd" cmpd="sng">
            <a:solidFill>
              <a:srgbClr val="FEBB22"/>
            </a:solidFill>
            <a:prstDash val="dot"/>
            <a:round/>
            <a:headEnd type="none" w="sm" len="sm"/>
            <a:tailEnd type="none" w="sm" len="sm"/>
          </a:ln>
        </p:spPr>
      </p:cxnSp>
      <p:pic>
        <p:nvPicPr>
          <p:cNvPr id="14" name="Google Shape;14;p11"/>
          <p:cNvPicPr preferRelativeResize="0"/>
          <p:nvPr/>
        </p:nvPicPr>
        <p:blipFill rotWithShape="1">
          <a:blip r:embed="rId12">
            <a:alphaModFix/>
          </a:blip>
          <a:srcRect/>
          <a:stretch/>
        </p:blipFill>
        <p:spPr>
          <a:xfrm>
            <a:off x="7362484" y="6289539"/>
            <a:ext cx="1566000" cy="3798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L="1828800" marR="0" lvl="3"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L="2286000" marR="0" lvl="4"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L="2743200" marR="0" lvl="5"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17" name="Google Shape;117;p13"/>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18" name="Google Shape;118;p13"/>
          <p:cNvCxnSpPr/>
          <p:nvPr/>
        </p:nvCxnSpPr>
        <p:spPr>
          <a:xfrm>
            <a:off x="0" y="5985284"/>
            <a:ext cx="9144000" cy="0"/>
          </a:xfrm>
          <a:prstGeom prst="straightConnector1">
            <a:avLst/>
          </a:prstGeom>
          <a:noFill/>
          <a:ln w="28575" cap="rnd" cmpd="sng">
            <a:solidFill>
              <a:srgbClr val="FEBB22"/>
            </a:solidFill>
            <a:prstDash val="dot"/>
            <a:round/>
            <a:headEnd type="none" w="sm" len="sm"/>
            <a:tailEnd type="none" w="sm" len="sm"/>
          </a:ln>
        </p:spPr>
      </p:cxnSp>
      <p:pic>
        <p:nvPicPr>
          <p:cNvPr id="119" name="Google Shape;119;p13"/>
          <p:cNvPicPr preferRelativeResize="0"/>
          <p:nvPr/>
        </p:nvPicPr>
        <p:blipFill rotWithShape="1">
          <a:blip r:embed="rId7">
            <a:alphaModFix/>
          </a:blip>
          <a:srcRect/>
          <a:stretch/>
        </p:blipFill>
        <p:spPr>
          <a:xfrm>
            <a:off x="7362484" y="6289539"/>
            <a:ext cx="1566000" cy="3798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16"/>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L="914400" marR="0" lvl="1" indent="-368300" algn="l" rtl="0">
              <a:spcBef>
                <a:spcPts val="1800"/>
              </a:spcBef>
              <a:spcAft>
                <a:spcPts val="0"/>
              </a:spcAft>
              <a:buClr>
                <a:srgbClr val="96005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3pPr>
            <a:lvl4pPr marL="1828800" marR="0" lvl="3" indent="-368300"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4pPr>
            <a:lvl5pPr marL="2286000" marR="0" lvl="4" indent="-368300" algn="l" rtl="0">
              <a:spcBef>
                <a:spcPts val="1800"/>
              </a:spcBef>
              <a:spcAft>
                <a:spcPts val="0"/>
              </a:spcAft>
              <a:buClr>
                <a:schemeClr val="dk1"/>
              </a:buClr>
              <a:buSzPts val="2200"/>
              <a:buFont typeface="Georgia"/>
              <a:buChar char="–"/>
              <a:defRPr sz="2200" b="0" i="0" u="none" strike="noStrike" cap="none">
                <a:solidFill>
                  <a:schemeClr val="dk1"/>
                </a:solidFill>
                <a:latin typeface="Arial"/>
                <a:ea typeface="Arial"/>
                <a:cs typeface="Arial"/>
                <a:sym typeface="Arial"/>
              </a:defRPr>
            </a:lvl5pPr>
            <a:lvl6pPr marL="2743200" marR="0" lvl="5" indent="-330200" algn="l" rtl="0">
              <a:spcBef>
                <a:spcPts val="18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156" name="Google Shape;156;p16"/>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57" name="Google Shape;157;p16"/>
          <p:cNvPicPr preferRelativeResize="0"/>
          <p:nvPr/>
        </p:nvPicPr>
        <p:blipFill rotWithShape="1">
          <a:blip r:embed="rId12">
            <a:alphaModFix/>
          </a:blip>
          <a:srcRect/>
          <a:stretch/>
        </p:blipFill>
        <p:spPr>
          <a:xfrm>
            <a:off x="7362484" y="6361547"/>
            <a:ext cx="1566000" cy="379821"/>
          </a:xfrm>
          <a:prstGeom prst="rect">
            <a:avLst/>
          </a:prstGeom>
          <a:noFill/>
          <a:ln>
            <a:noFill/>
          </a:ln>
        </p:spPr>
      </p:pic>
      <p:cxnSp>
        <p:nvCxnSpPr>
          <p:cNvPr id="158" name="Google Shape;158;p16"/>
          <p:cNvCxnSpPr/>
          <p:nvPr/>
        </p:nvCxnSpPr>
        <p:spPr>
          <a:xfrm>
            <a:off x="0" y="6237312"/>
            <a:ext cx="9144000" cy="0"/>
          </a:xfrm>
          <a:prstGeom prst="straightConnector1">
            <a:avLst/>
          </a:prstGeom>
          <a:noFill/>
          <a:ln w="28575" cap="rnd" cmpd="sng">
            <a:solidFill>
              <a:srgbClr val="FEBB22"/>
            </a:solidFill>
            <a:prstDash val="dot"/>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9" name="Google Shape;259;p39"/>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L="1828800" marR="0" lvl="3"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L="2286000" marR="0" lvl="4"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L="2743200" marR="0" lvl="5"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60" name="Google Shape;260;p39"/>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261" name="Google Shape;261;p39"/>
          <p:cNvCxnSpPr/>
          <p:nvPr/>
        </p:nvCxnSpPr>
        <p:spPr>
          <a:xfrm>
            <a:off x="0" y="5985284"/>
            <a:ext cx="9144000" cy="0"/>
          </a:xfrm>
          <a:prstGeom prst="straightConnector1">
            <a:avLst/>
          </a:prstGeom>
          <a:noFill/>
          <a:ln w="28575" cap="rnd" cmpd="sng">
            <a:solidFill>
              <a:srgbClr val="FEBB22"/>
            </a:solidFill>
            <a:prstDash val="dot"/>
            <a:round/>
            <a:headEnd type="none" w="sm" len="sm"/>
            <a:tailEnd type="none" w="sm" len="sm"/>
          </a:ln>
        </p:spPr>
      </p:cxnSp>
      <p:pic>
        <p:nvPicPr>
          <p:cNvPr id="262" name="Google Shape;262;p39"/>
          <p:cNvPicPr preferRelativeResize="0"/>
          <p:nvPr/>
        </p:nvPicPr>
        <p:blipFill rotWithShape="1">
          <a:blip r:embed="rId5">
            <a:alphaModFix/>
          </a:blip>
          <a:srcRect/>
          <a:stretch/>
        </p:blipFill>
        <p:spPr>
          <a:xfrm>
            <a:off x="7362484" y="6289539"/>
            <a:ext cx="1566000" cy="3798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457200" y="341784"/>
            <a:ext cx="8229600" cy="1143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3" name="Google Shape;283;p4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284" name="Google Shape;284;p43"/>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49"/>
          <p:cNvSpPr txBox="1">
            <a:spLocks noGrp="1"/>
          </p:cNvSpPr>
          <p:nvPr>
            <p:ph type="title"/>
          </p:nvPr>
        </p:nvSpPr>
        <p:spPr>
          <a:xfrm>
            <a:off x="457200" y="341784"/>
            <a:ext cx="8229600" cy="1143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3" name="Google Shape;313;p49"/>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314" name="Google Shape;314;p49"/>
          <p:cNvSpPr txBox="1">
            <a:spLocks noGrp="1"/>
          </p:cNvSpPr>
          <p:nvPr>
            <p:ph type="ftr" idx="11"/>
          </p:nvPr>
        </p:nvSpPr>
        <p:spPr>
          <a:xfrm>
            <a:off x="467544" y="6309320"/>
            <a:ext cx="2895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457200" y="341784"/>
            <a:ext cx="8229600" cy="1143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3" name="Google Shape;343;p55"/>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344" name="Google Shape;344;p55"/>
          <p:cNvSpPr txBox="1">
            <a:spLocks noGrp="1"/>
          </p:cNvSpPr>
          <p:nvPr>
            <p:ph type="ftr" idx="11"/>
          </p:nvPr>
        </p:nvSpPr>
        <p:spPr>
          <a:xfrm>
            <a:off x="467544" y="6309320"/>
            <a:ext cx="2895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61"/>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960051"/>
              </a:buClr>
              <a:buSzPts val="3400"/>
              <a:buFont typeface="Arial"/>
              <a:buNone/>
              <a:defRPr sz="3400" b="1" i="0" u="none" strike="noStrike" cap="none">
                <a:solidFill>
                  <a:srgbClr val="96005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3" name="Google Shape;373;p6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900"/>
              </a:spcBef>
              <a:spcAft>
                <a:spcPts val="0"/>
              </a:spcAft>
              <a:buClr>
                <a:srgbClr val="96005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3pPr>
            <a:lvl4pPr marL="1828800" marR="0" lvl="3"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4pPr>
            <a:lvl5pPr marL="2286000" marR="0" lvl="4"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5pPr>
            <a:lvl6pPr marL="2743200" marR="0" lvl="5" indent="-330200" algn="l" rtl="0">
              <a:spcBef>
                <a:spcPts val="90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Georgia"/>
              <a:buChar char="–"/>
              <a:defRPr sz="1600" b="0" i="0" u="none" strike="noStrike" cap="none">
                <a:solidFill>
                  <a:schemeClr val="dk1"/>
                </a:solidFill>
                <a:latin typeface="Arial"/>
                <a:ea typeface="Arial"/>
                <a:cs typeface="Arial"/>
                <a:sym typeface="Arial"/>
              </a:defRPr>
            </a:lvl9pPr>
          </a:lstStyle>
          <a:p>
            <a:endParaRPr/>
          </a:p>
        </p:txBody>
      </p:sp>
      <p:sp>
        <p:nvSpPr>
          <p:cNvPr id="374" name="Google Shape;374;p61"/>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375" name="Google Shape;375;p61"/>
          <p:cNvCxnSpPr/>
          <p:nvPr/>
        </p:nvCxnSpPr>
        <p:spPr>
          <a:xfrm>
            <a:off x="0" y="5985284"/>
            <a:ext cx="9144000" cy="0"/>
          </a:xfrm>
          <a:prstGeom prst="straightConnector1">
            <a:avLst/>
          </a:prstGeom>
          <a:noFill/>
          <a:ln w="28575" cap="rnd" cmpd="sng">
            <a:solidFill>
              <a:srgbClr val="FEBB22"/>
            </a:solidFill>
            <a:prstDash val="dot"/>
            <a:round/>
            <a:headEnd type="none" w="sm" len="sm"/>
            <a:tailEnd type="none" w="sm" len="sm"/>
          </a:ln>
        </p:spPr>
      </p:cxnSp>
      <p:pic>
        <p:nvPicPr>
          <p:cNvPr id="376" name="Google Shape;376;p61"/>
          <p:cNvPicPr preferRelativeResize="0"/>
          <p:nvPr/>
        </p:nvPicPr>
        <p:blipFill rotWithShape="1">
          <a:blip r:embed="rId14">
            <a:alphaModFix/>
          </a:blip>
          <a:srcRect/>
          <a:stretch/>
        </p:blipFill>
        <p:spPr>
          <a:xfrm>
            <a:off x="7362484" y="6289539"/>
            <a:ext cx="1566000" cy="3798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ightsavers.org/"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research.sightsavers.org/project/inclusive-primary-education-in-west-africa-through-a-gender-le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 descr="Title of study: "/>
          <p:cNvSpPr/>
          <p:nvPr/>
        </p:nvSpPr>
        <p:spPr>
          <a:xfrm>
            <a:off x="0" y="0"/>
            <a:ext cx="9161075" cy="6120000"/>
          </a:xfrm>
          <a:prstGeom prst="roundRect">
            <a:avLst>
              <a:gd name="adj" fmla="val 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spcBef>
                <a:spcPts val="90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spcBef>
                <a:spcPts val="90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spcBef>
                <a:spcPts val="90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ctr" rtl="0">
              <a:spcBef>
                <a:spcPts val="900"/>
              </a:spcBef>
              <a:spcAft>
                <a:spcPts val="0"/>
              </a:spcAft>
              <a:buClr>
                <a:schemeClr val="dk1"/>
              </a:buClr>
              <a:buSzPts val="3200"/>
              <a:buFont typeface="Arial"/>
              <a:buNone/>
            </a:pPr>
            <a:endParaRPr sz="3200" b="1" i="0" u="none" strike="noStrike" cap="none">
              <a:solidFill>
                <a:schemeClr val="dk1"/>
              </a:solidFill>
              <a:latin typeface="Arial"/>
              <a:ea typeface="Arial"/>
              <a:cs typeface="Arial"/>
              <a:sym typeface="Arial"/>
            </a:endParaRPr>
          </a:p>
          <a:p>
            <a:pPr marL="0" marR="0" lvl="0" indent="0" algn="ctr" rtl="0">
              <a:spcBef>
                <a:spcPts val="900"/>
              </a:spcBef>
              <a:spcAft>
                <a:spcPts val="0"/>
              </a:spcAft>
              <a:buClr>
                <a:schemeClr val="dk1"/>
              </a:buClr>
              <a:buSzPts val="3200"/>
              <a:buFont typeface="Arial"/>
              <a:buNone/>
            </a:pPr>
            <a:endParaRPr sz="3200" b="1" i="0" u="none" strike="noStrike" cap="none">
              <a:solidFill>
                <a:schemeClr val="dk1"/>
              </a:solidFill>
              <a:latin typeface="Arial"/>
              <a:ea typeface="Arial"/>
              <a:cs typeface="Arial"/>
              <a:sym typeface="Arial"/>
            </a:endParaRPr>
          </a:p>
        </p:txBody>
      </p:sp>
      <p:pic>
        <p:nvPicPr>
          <p:cNvPr id="497" name="Google Shape;497;p1" descr="A boy pointing to something on a chalkboard in a Sierra Leone primary school"/>
          <p:cNvPicPr preferRelativeResize="0"/>
          <p:nvPr/>
        </p:nvPicPr>
        <p:blipFill rotWithShape="1">
          <a:blip r:embed="rId3">
            <a:alphaModFix/>
          </a:blip>
          <a:srcRect l="-31" t="452" r="30" b="5114"/>
          <a:stretch/>
        </p:blipFill>
        <p:spPr>
          <a:xfrm>
            <a:off x="4514911" y="-9330"/>
            <a:ext cx="4646164" cy="6120000"/>
          </a:xfrm>
          <a:prstGeom prst="rect">
            <a:avLst/>
          </a:prstGeom>
          <a:noFill/>
          <a:ln>
            <a:noFill/>
          </a:ln>
        </p:spPr>
      </p:pic>
      <p:sp>
        <p:nvSpPr>
          <p:cNvPr id="498" name="Google Shape;498;p1" descr="Title: Gender and inclusive education &#10;participatory research&#10;in West Africa&#10;"/>
          <p:cNvSpPr txBox="1"/>
          <p:nvPr/>
        </p:nvSpPr>
        <p:spPr>
          <a:xfrm>
            <a:off x="323525" y="620702"/>
            <a:ext cx="3816300" cy="2401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000" b="1" i="0" u="none" strike="noStrike" cap="none">
                <a:solidFill>
                  <a:schemeClr val="dk1"/>
                </a:solidFill>
                <a:latin typeface="Arial"/>
                <a:ea typeface="Arial"/>
                <a:cs typeface="Arial"/>
                <a:sym typeface="Arial"/>
              </a:rPr>
              <a:t>Gender and inclusive education </a:t>
            </a:r>
            <a:endParaRPr sz="2000"/>
          </a:p>
          <a:p>
            <a:pPr marL="0" marR="0" lvl="0" indent="0" algn="ctr" rtl="0">
              <a:spcBef>
                <a:spcPts val="0"/>
              </a:spcBef>
              <a:spcAft>
                <a:spcPts val="0"/>
              </a:spcAft>
              <a:buNone/>
            </a:pPr>
            <a:r>
              <a:rPr lang="en-GB" sz="3000" b="1" i="0" u="none" strike="noStrike" cap="none">
                <a:solidFill>
                  <a:schemeClr val="dk1"/>
                </a:solidFill>
                <a:latin typeface="Arial"/>
                <a:ea typeface="Arial"/>
                <a:cs typeface="Arial"/>
                <a:sym typeface="Arial"/>
              </a:rPr>
              <a:t>participatory research</a:t>
            </a:r>
            <a:endParaRPr sz="2000"/>
          </a:p>
          <a:p>
            <a:pPr marL="0" marR="0" lvl="0" indent="0" algn="ctr" rtl="0">
              <a:spcBef>
                <a:spcPts val="0"/>
              </a:spcBef>
              <a:spcAft>
                <a:spcPts val="0"/>
              </a:spcAft>
              <a:buNone/>
            </a:pPr>
            <a:r>
              <a:rPr lang="en-GB" sz="3000" b="1" i="0" u="none" strike="noStrike" cap="none">
                <a:solidFill>
                  <a:schemeClr val="dk1"/>
                </a:solidFill>
                <a:latin typeface="Arial"/>
                <a:ea typeface="Arial"/>
                <a:cs typeface="Arial"/>
                <a:sym typeface="Arial"/>
              </a:rPr>
              <a:t>in West Africa</a:t>
            </a:r>
            <a:endParaRPr sz="2000"/>
          </a:p>
        </p:txBody>
      </p:sp>
      <p:sp>
        <p:nvSpPr>
          <p:cNvPr id="500" name="Google Shape;500;p1"/>
          <p:cNvSpPr txBox="1">
            <a:spLocks noGrp="1"/>
          </p:cNvSpPr>
          <p:nvPr>
            <p:ph type="title" idx="4294967295"/>
          </p:nvPr>
        </p:nvSpPr>
        <p:spPr>
          <a:xfrm>
            <a:off x="468313" y="6308725"/>
            <a:ext cx="561657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Arial"/>
              <a:buNone/>
            </a:pPr>
            <a:r>
              <a:rPr lang="en-GB" sz="1200" b="0" i="0" u="none" strike="noStrike" cap="none">
                <a:solidFill>
                  <a:srgbClr val="888888"/>
                </a:solidFill>
                <a:latin typeface="Arial"/>
                <a:ea typeface="Arial"/>
                <a:cs typeface="Arial"/>
                <a:sym typeface="Arial"/>
              </a:rPr>
              <a:t>Inclusive education CBPR in West Africa May 2021</a:t>
            </a:r>
            <a:endParaRPr/>
          </a:p>
        </p:txBody>
      </p:sp>
      <p:sp>
        <p:nvSpPr>
          <p:cNvPr id="499" name="Google Shape;499;p1"/>
          <p:cNvSpPr txBox="1"/>
          <p:nvPr/>
        </p:nvSpPr>
        <p:spPr>
          <a:xfrm>
            <a:off x="477527" y="4617132"/>
            <a:ext cx="3600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GB" sz="2000" b="1" i="0" u="none" strike="noStrike" cap="none">
                <a:solidFill>
                  <a:schemeClr val="dk1"/>
                </a:solidFill>
                <a:latin typeface="Arial"/>
                <a:ea typeface="Arial"/>
                <a:cs typeface="Arial"/>
                <a:sym typeface="Arial"/>
              </a:rPr>
              <a:t>June 2021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0"/>
          <p:cNvSpPr txBox="1">
            <a:spLocks noGrp="1"/>
          </p:cNvSpPr>
          <p:nvPr>
            <p:ph type="ctrTitle"/>
          </p:nvPr>
        </p:nvSpPr>
        <p:spPr>
          <a:xfrm>
            <a:off x="466823" y="333375"/>
            <a:ext cx="7772400" cy="60592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3400"/>
              <a:buFont typeface="Arial"/>
              <a:buNone/>
            </a:pPr>
            <a:r>
              <a:rPr lang="en-GB" sz="3600"/>
              <a:t>Thank you</a:t>
            </a:r>
            <a:endParaRPr sz="3600"/>
          </a:p>
        </p:txBody>
      </p:sp>
      <p:sp>
        <p:nvSpPr>
          <p:cNvPr id="567" name="Google Shape;567;p10"/>
          <p:cNvSpPr txBox="1">
            <a:spLocks noGrp="1"/>
          </p:cNvSpPr>
          <p:nvPr>
            <p:ph type="body" idx="1"/>
          </p:nvPr>
        </p:nvSpPr>
        <p:spPr>
          <a:xfrm>
            <a:off x="466725" y="2420904"/>
            <a:ext cx="7772400" cy="2397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200"/>
              <a:buNone/>
            </a:pPr>
            <a:r>
              <a:rPr lang="en-GB"/>
              <a:t>For more information: </a:t>
            </a:r>
            <a:br>
              <a:rPr lang="en-GB"/>
            </a:br>
            <a:r>
              <a:rPr lang="en-GB"/>
              <a:t>Email: </a:t>
            </a:r>
            <a:r>
              <a:rPr lang="en-GB" b="1"/>
              <a:t>mgreenwood@sightsavers.org</a:t>
            </a:r>
            <a:br>
              <a:rPr lang="en-GB" b="1"/>
            </a:br>
            <a:r>
              <a:rPr lang="en-GB"/>
              <a:t>Visit: </a:t>
            </a:r>
            <a:r>
              <a:rPr lang="en-GB" b="1" u="sng">
                <a:solidFill>
                  <a:schemeClr val="hlink"/>
                </a:solidFill>
                <a:hlinkClick r:id="rId3"/>
              </a:rPr>
              <a:t>www.sightsavers.org</a:t>
            </a:r>
            <a:r>
              <a:rPr lang="en-GB" b="1"/>
              <a:t> </a:t>
            </a:r>
            <a:endParaRPr/>
          </a:p>
          <a:p>
            <a:pPr marL="0" lvl="0" indent="0" algn="l" rtl="0">
              <a:spcBef>
                <a:spcPts val="1800"/>
              </a:spcBef>
              <a:spcAft>
                <a:spcPts val="0"/>
              </a:spcAft>
              <a:buClr>
                <a:schemeClr val="dk1"/>
              </a:buClr>
              <a:buSzPts val="2200"/>
              <a:buNone/>
            </a:pPr>
            <a:r>
              <a:rPr lang="en-GB" b="1" u="sng">
                <a:solidFill>
                  <a:schemeClr val="hlink"/>
                </a:solidFill>
                <a:hlinkClick r:id="rId4"/>
              </a:rPr>
              <a:t>https://research.sightsavers.org/project/inclusive-primary-education-in-west-africa-through-a-gender-lens/</a:t>
            </a:r>
            <a:r>
              <a:rPr lang="en-GB" b="1"/>
              <a:t> </a:t>
            </a:r>
            <a:endParaRPr/>
          </a:p>
          <a:p>
            <a:pPr marL="0" lvl="0" indent="0" algn="l" rtl="0">
              <a:spcBef>
                <a:spcPts val="1800"/>
              </a:spcBef>
              <a:spcAft>
                <a:spcPts val="0"/>
              </a:spcAft>
              <a:buClr>
                <a:schemeClr val="dk1"/>
              </a:buClr>
              <a:buSzPts val="2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2"/>
          <p:cNvSpPr txBox="1">
            <a:spLocks noGrp="1"/>
          </p:cNvSpPr>
          <p:nvPr>
            <p:ph type="title"/>
          </p:nvPr>
        </p:nvSpPr>
        <p:spPr>
          <a:xfrm>
            <a:off x="457200" y="468677"/>
            <a:ext cx="8229600" cy="710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960051"/>
              </a:buClr>
              <a:buSzPts val="3600"/>
              <a:buFont typeface="Arial"/>
              <a:buNone/>
            </a:pPr>
            <a:r>
              <a:rPr lang="en-GB" sz="3600">
                <a:latin typeface="Arial"/>
                <a:ea typeface="Arial"/>
                <a:cs typeface="Arial"/>
                <a:sym typeface="Arial"/>
              </a:rPr>
              <a:t>What is being asked?</a:t>
            </a:r>
            <a:endParaRPr sz="3600"/>
          </a:p>
        </p:txBody>
      </p:sp>
      <p:sp>
        <p:nvSpPr>
          <p:cNvPr id="505" name="Google Shape;505;p2"/>
          <p:cNvSpPr txBox="1">
            <a:spLocks noGrp="1"/>
          </p:cNvSpPr>
          <p:nvPr>
            <p:ph type="body" idx="3"/>
          </p:nvPr>
        </p:nvSpPr>
        <p:spPr>
          <a:xfrm>
            <a:off x="575556" y="1404204"/>
            <a:ext cx="8471284" cy="428478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600"/>
              <a:buNone/>
            </a:pPr>
            <a:r>
              <a:rPr lang="en-GB" sz="2600"/>
              <a:t>Sierra Leone, Cameroon and Senegal: asking 300 boys and girls with disabilities, their parents and teachers, via focus group discussions, on:</a:t>
            </a:r>
            <a:endParaRPr/>
          </a:p>
          <a:p>
            <a:pPr marL="457200" lvl="0" indent="-457200" algn="l" rtl="0">
              <a:spcBef>
                <a:spcPts val="900"/>
              </a:spcBef>
              <a:spcAft>
                <a:spcPts val="0"/>
              </a:spcAft>
              <a:buClr>
                <a:schemeClr val="dk1"/>
              </a:buClr>
              <a:buSzPts val="2600"/>
              <a:buFont typeface="Arial"/>
              <a:buChar char="•"/>
            </a:pPr>
            <a:r>
              <a:rPr lang="en-GB" sz="2600"/>
              <a:t>What they experience as barriers to participation</a:t>
            </a:r>
            <a:endParaRPr/>
          </a:p>
          <a:p>
            <a:pPr marL="457200" lvl="0" indent="-457200" algn="l" rtl="0">
              <a:spcBef>
                <a:spcPts val="900"/>
              </a:spcBef>
              <a:spcAft>
                <a:spcPts val="0"/>
              </a:spcAft>
              <a:buClr>
                <a:schemeClr val="dk1"/>
              </a:buClr>
              <a:buSzPts val="2600"/>
              <a:buFont typeface="Arial"/>
              <a:buChar char="•"/>
            </a:pPr>
            <a:r>
              <a:rPr lang="en-GB" sz="2600"/>
              <a:t>What being included and excluded in daily life looks like for them</a:t>
            </a:r>
            <a:endParaRPr/>
          </a:p>
          <a:p>
            <a:pPr marL="457200" lvl="0" indent="-457200" algn="l" rtl="0">
              <a:spcBef>
                <a:spcPts val="900"/>
              </a:spcBef>
              <a:spcAft>
                <a:spcPts val="0"/>
              </a:spcAft>
              <a:buClr>
                <a:schemeClr val="dk1"/>
              </a:buClr>
              <a:buSzPts val="2600"/>
              <a:buFont typeface="Arial"/>
              <a:buChar char="•"/>
            </a:pPr>
            <a:r>
              <a:rPr lang="en-GB" sz="2600"/>
              <a:t>Their successes and challenges </a:t>
            </a:r>
            <a:endParaRPr/>
          </a:p>
          <a:p>
            <a:pPr marL="457200" lvl="0" indent="-457200" algn="l" rtl="0">
              <a:spcBef>
                <a:spcPts val="900"/>
              </a:spcBef>
              <a:spcAft>
                <a:spcPts val="0"/>
              </a:spcAft>
              <a:buClr>
                <a:schemeClr val="dk1"/>
              </a:buClr>
              <a:buSzPts val="2600"/>
              <a:buFont typeface="Arial"/>
              <a:buChar char="•"/>
            </a:pPr>
            <a:r>
              <a:rPr lang="en-GB" sz="2600"/>
              <a:t>Their ideas for change</a:t>
            </a:r>
            <a:endParaRPr/>
          </a:p>
          <a:p>
            <a:pPr marL="457200" lvl="0" indent="-457200" algn="l" rtl="0">
              <a:spcBef>
                <a:spcPts val="900"/>
              </a:spcBef>
              <a:spcAft>
                <a:spcPts val="0"/>
              </a:spcAft>
              <a:buClr>
                <a:schemeClr val="dk1"/>
              </a:buClr>
              <a:buSzPts val="2600"/>
              <a:buFont typeface="Arial"/>
              <a:buChar char="•"/>
            </a:pPr>
            <a:r>
              <a:rPr lang="en-GB" sz="2600"/>
              <a:t> How they are experiencing the interventions</a:t>
            </a:r>
            <a:endParaRPr/>
          </a:p>
        </p:txBody>
      </p:sp>
      <p:sp>
        <p:nvSpPr>
          <p:cNvPr id="507" name="Google Shape;507;p2"/>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3" name="Google Shape;513;p3"/>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960051"/>
              </a:buClr>
              <a:buSzPts val="3600"/>
              <a:buFont typeface="Arial"/>
              <a:buNone/>
            </a:pPr>
            <a:r>
              <a:rPr lang="en-GB" sz="3600">
                <a:latin typeface="Arial"/>
                <a:ea typeface="Arial"/>
                <a:cs typeface="Arial"/>
                <a:sym typeface="Arial"/>
              </a:rPr>
              <a:t>Methodology</a:t>
            </a:r>
            <a:endParaRPr sz="3600"/>
          </a:p>
        </p:txBody>
      </p:sp>
      <p:sp>
        <p:nvSpPr>
          <p:cNvPr id="512" name="Google Shape;512;p3"/>
          <p:cNvSpPr txBox="1">
            <a:spLocks noGrp="1"/>
          </p:cNvSpPr>
          <p:nvPr>
            <p:ph type="body" idx="3"/>
          </p:nvPr>
        </p:nvSpPr>
        <p:spPr>
          <a:xfrm>
            <a:off x="457200" y="1305132"/>
            <a:ext cx="4042792" cy="273630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300"/>
              <a:buNone/>
            </a:pPr>
            <a:r>
              <a:rPr lang="en-GB" sz="2300"/>
              <a:t>Community-based participatory research (CBPR) involves: </a:t>
            </a:r>
            <a:endParaRPr/>
          </a:p>
          <a:p>
            <a:pPr marL="457200" lvl="0" indent="-457200" algn="l" rtl="0">
              <a:spcBef>
                <a:spcPts val="900"/>
              </a:spcBef>
              <a:spcAft>
                <a:spcPts val="0"/>
              </a:spcAft>
              <a:buClr>
                <a:srgbClr val="000000"/>
              </a:buClr>
              <a:buSzPts val="2300"/>
              <a:buFont typeface="Arial"/>
              <a:buChar char="•"/>
            </a:pPr>
            <a:r>
              <a:rPr lang="en-GB" sz="2300">
                <a:solidFill>
                  <a:srgbClr val="000000"/>
                </a:solidFill>
              </a:rPr>
              <a:t>Committing to sharing power and resources</a:t>
            </a:r>
            <a:endParaRPr/>
          </a:p>
          <a:p>
            <a:pPr marL="457200" lvl="0" indent="-457200" algn="l" rtl="0">
              <a:spcBef>
                <a:spcPts val="900"/>
              </a:spcBef>
              <a:spcAft>
                <a:spcPts val="0"/>
              </a:spcAft>
              <a:buClr>
                <a:srgbClr val="000000"/>
              </a:buClr>
              <a:buSzPts val="2300"/>
              <a:buFont typeface="Arial"/>
              <a:buChar char="•"/>
            </a:pPr>
            <a:r>
              <a:rPr lang="en-GB" sz="2300">
                <a:solidFill>
                  <a:srgbClr val="000000"/>
                </a:solidFill>
              </a:rPr>
              <a:t>Working towards beneficial outcomes for all participants </a:t>
            </a:r>
            <a:endParaRPr/>
          </a:p>
          <a:p>
            <a:pPr marL="457200" lvl="0" indent="-457200" algn="l" rtl="0">
              <a:spcBef>
                <a:spcPts val="900"/>
              </a:spcBef>
              <a:spcAft>
                <a:spcPts val="0"/>
              </a:spcAft>
              <a:buClr>
                <a:srgbClr val="000000"/>
              </a:buClr>
              <a:buSzPts val="2300"/>
              <a:buFont typeface="Arial"/>
              <a:buChar char="•"/>
            </a:pPr>
            <a:r>
              <a:rPr lang="en-GB" sz="2300">
                <a:solidFill>
                  <a:srgbClr val="000000"/>
                </a:solidFill>
              </a:rPr>
              <a:t>Bringing unique strengths from all</a:t>
            </a:r>
            <a:endParaRPr/>
          </a:p>
          <a:p>
            <a:pPr marL="457200" lvl="0" indent="-311150" algn="l" rtl="0">
              <a:spcBef>
                <a:spcPts val="900"/>
              </a:spcBef>
              <a:spcAft>
                <a:spcPts val="0"/>
              </a:spcAft>
              <a:buClr>
                <a:schemeClr val="dk1"/>
              </a:buClr>
              <a:buSzPts val="2300"/>
              <a:buFont typeface="Arial"/>
              <a:buNone/>
            </a:pPr>
            <a:endParaRPr sz="2300">
              <a:solidFill>
                <a:srgbClr val="000000"/>
              </a:solidFill>
            </a:endParaRPr>
          </a:p>
        </p:txBody>
      </p:sp>
      <p:pic>
        <p:nvPicPr>
          <p:cNvPr id="514" name="Google Shape;514;p3" descr="Cameroon community researchers standing together on some steps"/>
          <p:cNvPicPr preferRelativeResize="0">
            <a:picLocks noGrp="1"/>
          </p:cNvPicPr>
          <p:nvPr>
            <p:ph type="pic" idx="2"/>
          </p:nvPr>
        </p:nvPicPr>
        <p:blipFill rotWithShape="1">
          <a:blip r:embed="rId3">
            <a:alphaModFix/>
          </a:blip>
          <a:srcRect/>
          <a:stretch/>
        </p:blipFill>
        <p:spPr>
          <a:xfrm>
            <a:off x="4878102" y="1305132"/>
            <a:ext cx="3924299" cy="2936045"/>
          </a:xfrm>
          <a:prstGeom prst="roundRect">
            <a:avLst>
              <a:gd name="adj" fmla="val 2552"/>
            </a:avLst>
          </a:prstGeom>
          <a:noFill/>
          <a:ln>
            <a:noFill/>
          </a:ln>
        </p:spPr>
      </p:pic>
      <p:sp>
        <p:nvSpPr>
          <p:cNvPr id="516" name="Google Shape;516;p3"/>
          <p:cNvSpPr>
            <a:spLocks noGrp="1"/>
          </p:cNvSpPr>
          <p:nvPr>
            <p:ph type="body" idx="1"/>
          </p:nvPr>
        </p:nvSpPr>
        <p:spPr>
          <a:xfrm>
            <a:off x="4878102" y="4149080"/>
            <a:ext cx="3924300" cy="878781"/>
          </a:xfrm>
          <a:prstGeom prst="roundRect">
            <a:avLst>
              <a:gd name="adj" fmla="val 9592"/>
            </a:avLst>
          </a:prstGeom>
          <a:solidFill>
            <a:srgbClr val="FFBB22"/>
          </a:solidFill>
          <a:ln>
            <a:noFill/>
          </a:ln>
        </p:spPr>
        <p:txBody>
          <a:bodyPr spcFirstLastPara="1" wrap="square" lIns="72000" tIns="72000" rIns="72000" bIns="72000" anchor="ctr" anchorCtr="0">
            <a:noAutofit/>
          </a:bodyPr>
          <a:lstStyle/>
          <a:p>
            <a:pPr marL="0" lvl="0" indent="0" algn="ctr" rtl="0">
              <a:spcBef>
                <a:spcPts val="0"/>
              </a:spcBef>
              <a:spcAft>
                <a:spcPts val="0"/>
              </a:spcAft>
              <a:buClr>
                <a:schemeClr val="dk1"/>
              </a:buClr>
              <a:buSzPts val="1800"/>
              <a:buNone/>
            </a:pPr>
            <a:r>
              <a:rPr lang="en-GB" sz="1800"/>
              <a:t>Cameroon community researchers</a:t>
            </a:r>
            <a:endParaRPr/>
          </a:p>
        </p:txBody>
      </p:sp>
      <p:sp>
        <p:nvSpPr>
          <p:cNvPr id="515" name="Google Shape;515;p3"/>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Google Shape;522;p4"/>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960051"/>
              </a:buClr>
              <a:buSzPts val="3600"/>
              <a:buFont typeface="Arial"/>
              <a:buNone/>
            </a:pPr>
            <a:r>
              <a:rPr lang="en-GB" sz="3600">
                <a:latin typeface="Arial"/>
                <a:ea typeface="Arial"/>
                <a:cs typeface="Arial"/>
                <a:sym typeface="Arial"/>
              </a:rPr>
              <a:t>Data collection and analysis</a:t>
            </a:r>
            <a:endParaRPr sz="3600"/>
          </a:p>
        </p:txBody>
      </p:sp>
      <p:sp>
        <p:nvSpPr>
          <p:cNvPr id="521" name="Google Shape;521;p4"/>
          <p:cNvSpPr txBox="1">
            <a:spLocks noGrp="1"/>
          </p:cNvSpPr>
          <p:nvPr>
            <p:ph type="body" idx="3"/>
          </p:nvPr>
        </p:nvSpPr>
        <p:spPr>
          <a:xfrm>
            <a:off x="457200" y="1250230"/>
            <a:ext cx="4419000" cy="435750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rgbClr val="000000"/>
              </a:buClr>
              <a:buSzPts val="2400"/>
              <a:buFont typeface="Arial"/>
              <a:buChar char="•"/>
            </a:pPr>
            <a:r>
              <a:rPr lang="en-GB" sz="2400">
                <a:solidFill>
                  <a:srgbClr val="000000"/>
                </a:solidFill>
              </a:rPr>
              <a:t>300 participants </a:t>
            </a:r>
            <a:endParaRPr/>
          </a:p>
          <a:p>
            <a:pPr marL="457200" lvl="0" indent="-457200" algn="l" rtl="0">
              <a:spcBef>
                <a:spcPts val="900"/>
              </a:spcBef>
              <a:spcAft>
                <a:spcPts val="0"/>
              </a:spcAft>
              <a:buClr>
                <a:srgbClr val="000000"/>
              </a:buClr>
              <a:buSzPts val="2400"/>
              <a:buFont typeface="Arial"/>
              <a:buChar char="•"/>
            </a:pPr>
            <a:r>
              <a:rPr lang="en-GB" sz="2400">
                <a:solidFill>
                  <a:srgbClr val="000000"/>
                </a:solidFill>
              </a:rPr>
              <a:t>30 community researchers trained: teachers and parents, a third with disabilities</a:t>
            </a:r>
            <a:endParaRPr/>
          </a:p>
          <a:p>
            <a:pPr marL="457200" lvl="0" indent="-457200" algn="l" rtl="0">
              <a:spcBef>
                <a:spcPts val="900"/>
              </a:spcBef>
              <a:spcAft>
                <a:spcPts val="0"/>
              </a:spcAft>
              <a:buClr>
                <a:srgbClr val="000000"/>
              </a:buClr>
              <a:buSzPts val="2400"/>
              <a:buFont typeface="Arial"/>
              <a:buChar char="•"/>
            </a:pPr>
            <a:r>
              <a:rPr lang="en-GB" sz="2400">
                <a:solidFill>
                  <a:srgbClr val="000000"/>
                </a:solidFill>
              </a:rPr>
              <a:t>48 focus group discussions in 16 schools led by community researchers</a:t>
            </a:r>
            <a:endParaRPr/>
          </a:p>
          <a:p>
            <a:pPr marL="457200" lvl="0" indent="-457200" algn="l" rtl="0">
              <a:spcBef>
                <a:spcPts val="900"/>
              </a:spcBef>
              <a:spcAft>
                <a:spcPts val="0"/>
              </a:spcAft>
              <a:buClr>
                <a:srgbClr val="000000"/>
              </a:buClr>
              <a:buSzPts val="2400"/>
              <a:buFont typeface="Arial"/>
              <a:buChar char="•"/>
            </a:pPr>
            <a:r>
              <a:rPr lang="en-GB" sz="2400">
                <a:solidFill>
                  <a:srgbClr val="000000"/>
                </a:solidFill>
              </a:rPr>
              <a:t>3 phases of data collection</a:t>
            </a:r>
            <a:endParaRPr/>
          </a:p>
          <a:p>
            <a:pPr marL="457200" lvl="0" indent="-457200" algn="l" rtl="0">
              <a:spcBef>
                <a:spcPts val="900"/>
              </a:spcBef>
              <a:spcAft>
                <a:spcPts val="0"/>
              </a:spcAft>
              <a:buClr>
                <a:srgbClr val="000000"/>
              </a:buClr>
              <a:buSzPts val="2400"/>
              <a:buFont typeface="Arial"/>
              <a:buChar char="•"/>
            </a:pPr>
            <a:r>
              <a:rPr lang="en-GB" sz="2400">
                <a:solidFill>
                  <a:srgbClr val="000000"/>
                </a:solidFill>
              </a:rPr>
              <a:t> all involved in analysis</a:t>
            </a:r>
            <a:endParaRPr/>
          </a:p>
          <a:p>
            <a:pPr marL="457200" lvl="0" indent="-304800" algn="l" rtl="0">
              <a:spcBef>
                <a:spcPts val="900"/>
              </a:spcBef>
              <a:spcAft>
                <a:spcPts val="0"/>
              </a:spcAft>
              <a:buClr>
                <a:schemeClr val="dk1"/>
              </a:buClr>
              <a:buSzPts val="2400"/>
              <a:buFont typeface="Arial"/>
              <a:buNone/>
            </a:pPr>
            <a:endParaRPr sz="2400" b="1">
              <a:solidFill>
                <a:srgbClr val="000000"/>
              </a:solidFill>
            </a:endParaRPr>
          </a:p>
          <a:p>
            <a:pPr marL="0" lvl="0" indent="0" algn="l" rtl="0">
              <a:spcBef>
                <a:spcPts val="900"/>
              </a:spcBef>
              <a:spcAft>
                <a:spcPts val="0"/>
              </a:spcAft>
              <a:buClr>
                <a:schemeClr val="dk1"/>
              </a:buClr>
              <a:buSzPts val="2400"/>
              <a:buNone/>
            </a:pPr>
            <a:endParaRPr sz="2400" b="1">
              <a:solidFill>
                <a:srgbClr val="000000"/>
              </a:solidFill>
            </a:endParaRPr>
          </a:p>
          <a:p>
            <a:pPr marL="457200" lvl="0" indent="-304800" algn="l" rtl="0">
              <a:spcBef>
                <a:spcPts val="900"/>
              </a:spcBef>
              <a:spcAft>
                <a:spcPts val="0"/>
              </a:spcAft>
              <a:buClr>
                <a:schemeClr val="dk1"/>
              </a:buClr>
              <a:buSzPts val="2400"/>
              <a:buFont typeface="Arial"/>
              <a:buNone/>
            </a:pPr>
            <a:endParaRPr sz="2400" b="1">
              <a:solidFill>
                <a:srgbClr val="000000"/>
              </a:solidFill>
            </a:endParaRPr>
          </a:p>
          <a:p>
            <a:pPr marL="457200" lvl="0" indent="-304800" algn="l" rtl="0">
              <a:spcBef>
                <a:spcPts val="900"/>
              </a:spcBef>
              <a:spcAft>
                <a:spcPts val="0"/>
              </a:spcAft>
              <a:buClr>
                <a:schemeClr val="dk1"/>
              </a:buClr>
              <a:buSzPts val="2400"/>
              <a:buFont typeface="Arial"/>
              <a:buNone/>
            </a:pPr>
            <a:endParaRPr sz="2400" b="1">
              <a:solidFill>
                <a:srgbClr val="000000"/>
              </a:solidFill>
            </a:endParaRPr>
          </a:p>
        </p:txBody>
      </p:sp>
      <p:pic>
        <p:nvPicPr>
          <p:cNvPr id="524" name="Google Shape;524;p4" descr="Study community researchers in Senegal grouped together for a group photo"/>
          <p:cNvPicPr preferRelativeResize="0">
            <a:picLocks noGrp="1"/>
          </p:cNvPicPr>
          <p:nvPr>
            <p:ph type="pic" idx="2"/>
          </p:nvPr>
        </p:nvPicPr>
        <p:blipFill rotWithShape="1">
          <a:blip r:embed="rId3">
            <a:alphaModFix/>
          </a:blip>
          <a:srcRect/>
          <a:stretch/>
        </p:blipFill>
        <p:spPr>
          <a:xfrm>
            <a:off x="4878102" y="1624977"/>
            <a:ext cx="3924300" cy="2616200"/>
          </a:xfrm>
          <a:prstGeom prst="roundRect">
            <a:avLst>
              <a:gd name="adj" fmla="val 2552"/>
            </a:avLst>
          </a:prstGeom>
          <a:noFill/>
          <a:ln>
            <a:noFill/>
          </a:ln>
        </p:spPr>
      </p:pic>
      <p:pic>
        <p:nvPicPr>
          <p:cNvPr id="526" name="Google Shape;526;p4" descr="A group of community researchers posing for a photo. &#10;"/>
          <p:cNvPicPr preferRelativeResize="0"/>
          <p:nvPr/>
        </p:nvPicPr>
        <p:blipFill rotWithShape="1">
          <a:blip r:embed="rId4">
            <a:alphaModFix/>
          </a:blip>
          <a:srcRect/>
          <a:stretch/>
        </p:blipFill>
        <p:spPr>
          <a:xfrm>
            <a:off x="4876238" y="1591730"/>
            <a:ext cx="3926164" cy="2706859"/>
          </a:xfrm>
          <a:prstGeom prst="rect">
            <a:avLst/>
          </a:prstGeom>
          <a:noFill/>
          <a:ln>
            <a:noFill/>
          </a:ln>
        </p:spPr>
      </p:pic>
      <p:sp>
        <p:nvSpPr>
          <p:cNvPr id="523" name="Google Shape;523;p4"/>
          <p:cNvSpPr>
            <a:spLocks noGrp="1"/>
          </p:cNvSpPr>
          <p:nvPr>
            <p:ph type="body" idx="1"/>
          </p:nvPr>
        </p:nvSpPr>
        <p:spPr>
          <a:xfrm>
            <a:off x="4878102" y="3969060"/>
            <a:ext cx="3924300" cy="1058801"/>
          </a:xfrm>
          <a:prstGeom prst="roundRect">
            <a:avLst>
              <a:gd name="adj" fmla="val 9592"/>
            </a:avLst>
          </a:prstGeom>
          <a:solidFill>
            <a:srgbClr val="FFBB22"/>
          </a:solidFill>
          <a:ln>
            <a:noFill/>
          </a:ln>
        </p:spPr>
        <p:txBody>
          <a:bodyPr spcFirstLastPara="1" wrap="square" lIns="72000" tIns="72000" rIns="72000" bIns="72000" anchor="ctr" anchorCtr="0">
            <a:noAutofit/>
          </a:bodyPr>
          <a:lstStyle/>
          <a:p>
            <a:pPr marL="0" lvl="0" indent="0" algn="ctr" rtl="0">
              <a:spcBef>
                <a:spcPts val="0"/>
              </a:spcBef>
              <a:spcAft>
                <a:spcPts val="0"/>
              </a:spcAft>
              <a:buClr>
                <a:schemeClr val="dk1"/>
              </a:buClr>
              <a:buSzPts val="1800"/>
              <a:buNone/>
            </a:pPr>
            <a:endParaRPr sz="1800"/>
          </a:p>
          <a:p>
            <a:pPr marL="0" lvl="0" indent="0" algn="ctr" rtl="0">
              <a:spcBef>
                <a:spcPts val="0"/>
              </a:spcBef>
              <a:spcAft>
                <a:spcPts val="0"/>
              </a:spcAft>
              <a:buClr>
                <a:schemeClr val="dk1"/>
              </a:buClr>
              <a:buSzPts val="1800"/>
              <a:buNone/>
            </a:pPr>
            <a:r>
              <a:rPr lang="en-GB" sz="1800"/>
              <a:t>Senegal community researchers</a:t>
            </a:r>
            <a:endParaRPr/>
          </a:p>
        </p:txBody>
      </p:sp>
      <p:sp>
        <p:nvSpPr>
          <p:cNvPr id="525" name="Google Shape;525;p4"/>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5"/>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960051"/>
              </a:buClr>
              <a:buSzPts val="3600"/>
              <a:buFont typeface="Arial"/>
              <a:buNone/>
            </a:pPr>
            <a:r>
              <a:rPr lang="en-GB" sz="3600">
                <a:latin typeface="Arial"/>
                <a:ea typeface="Arial"/>
                <a:cs typeface="Arial"/>
                <a:sym typeface="Arial"/>
              </a:rPr>
              <a:t>School and classroom environment </a:t>
            </a:r>
            <a:endParaRPr sz="3600"/>
          </a:p>
        </p:txBody>
      </p:sp>
      <p:sp>
        <p:nvSpPr>
          <p:cNvPr id="531" name="Google Shape;531;p5"/>
          <p:cNvSpPr txBox="1">
            <a:spLocks noGrp="1"/>
          </p:cNvSpPr>
          <p:nvPr>
            <p:ph type="body" idx="3"/>
          </p:nvPr>
        </p:nvSpPr>
        <p:spPr>
          <a:xfrm>
            <a:off x="457200" y="1335711"/>
            <a:ext cx="8327268" cy="4577566"/>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0"/>
              </a:spcAft>
              <a:buClr>
                <a:schemeClr val="dk1"/>
              </a:buClr>
              <a:buSzPts val="1900"/>
              <a:buNone/>
            </a:pPr>
            <a:r>
              <a:rPr lang="en-GB" sz="1900" b="1"/>
              <a:t>Sierra Leone: </a:t>
            </a:r>
            <a:r>
              <a:rPr lang="en-GB" sz="1900"/>
              <a:t>girls described by teachers as </a:t>
            </a:r>
            <a:r>
              <a:rPr lang="en-GB" sz="1900" i="1"/>
              <a:t>‘shy’</a:t>
            </a:r>
            <a:r>
              <a:rPr lang="en-GB" sz="1900"/>
              <a:t> or </a:t>
            </a:r>
            <a:r>
              <a:rPr lang="en-GB" sz="1900" i="1"/>
              <a:t>‘afraid to talk’. </a:t>
            </a:r>
            <a:r>
              <a:rPr lang="en-GB" sz="1900"/>
              <a:t>Boys: </a:t>
            </a:r>
            <a:r>
              <a:rPr lang="en-GB" sz="1900" i="1"/>
              <a:t>‘stubborn’</a:t>
            </a:r>
            <a:r>
              <a:rPr lang="en-GB" sz="1900"/>
              <a:t>, </a:t>
            </a:r>
            <a:r>
              <a:rPr lang="en-GB" sz="1900" i="1"/>
              <a:t>‘bold’</a:t>
            </a:r>
            <a:r>
              <a:rPr lang="en-GB" sz="1900"/>
              <a:t> and </a:t>
            </a:r>
            <a:r>
              <a:rPr lang="en-GB" sz="1900" i="1"/>
              <a:t>‘physically strong’</a:t>
            </a:r>
            <a:r>
              <a:rPr lang="en-GB" sz="1900"/>
              <a:t>. Sometimes girls seen as more capable academically than boys, also ‘</a:t>
            </a:r>
            <a:r>
              <a:rPr lang="en-GB" sz="1900" i="1"/>
              <a:t>troublesome</a:t>
            </a:r>
            <a:r>
              <a:rPr lang="en-GB" sz="1900"/>
              <a:t>’ (leaving without reason). Girls: in need of care and information around their menstrual cycle and related hygiene.</a:t>
            </a:r>
            <a:endParaRPr/>
          </a:p>
          <a:p>
            <a:pPr marL="0" lvl="0" indent="0" algn="l" rtl="0">
              <a:lnSpc>
                <a:spcPct val="107000"/>
              </a:lnSpc>
              <a:spcBef>
                <a:spcPts val="800"/>
              </a:spcBef>
              <a:spcAft>
                <a:spcPts val="0"/>
              </a:spcAft>
              <a:buClr>
                <a:schemeClr val="dk1"/>
              </a:buClr>
              <a:buSzPts val="1900"/>
              <a:buNone/>
            </a:pPr>
            <a:r>
              <a:rPr lang="en-GB" sz="1900" b="1"/>
              <a:t>Senegal:</a:t>
            </a:r>
            <a:r>
              <a:rPr lang="en-GB" sz="1900"/>
              <a:t> s</a:t>
            </a:r>
            <a:r>
              <a:rPr lang="en-GB" sz="1900">
                <a:solidFill>
                  <a:srgbClr val="000000"/>
                </a:solidFill>
              </a:rPr>
              <a:t>ome believed that girls learn faster than boys, others that it was more difficult for girls to cope with the challenges of education.</a:t>
            </a:r>
            <a:endParaRPr sz="1900"/>
          </a:p>
          <a:p>
            <a:pPr marL="0" lvl="0" indent="0" algn="l" rtl="0">
              <a:lnSpc>
                <a:spcPct val="115000"/>
              </a:lnSpc>
              <a:spcBef>
                <a:spcPts val="800"/>
              </a:spcBef>
              <a:spcAft>
                <a:spcPts val="0"/>
              </a:spcAft>
              <a:buClr>
                <a:srgbClr val="000000"/>
              </a:buClr>
              <a:buSzPts val="1900"/>
              <a:buNone/>
            </a:pPr>
            <a:r>
              <a:rPr lang="en-GB" sz="1900" b="1">
                <a:solidFill>
                  <a:srgbClr val="000000"/>
                </a:solidFill>
              </a:rPr>
              <a:t>Cameroon: </a:t>
            </a:r>
            <a:r>
              <a:rPr lang="en-GB" sz="1900">
                <a:solidFill>
                  <a:srgbClr val="000000"/>
                </a:solidFill>
              </a:rPr>
              <a:t>teachers felt g</a:t>
            </a:r>
            <a:r>
              <a:rPr lang="en-GB" sz="1900"/>
              <a:t>irls more comfortable to tell teachers when struggling Girls expressed receiving help from friends. Boys seemed more reluctant to ask for help, more vulnerable to being left out of school activities. Disruptive behaviour -  both boys and girls, incidents more frequent with boys.</a:t>
            </a:r>
            <a:endParaRPr/>
          </a:p>
          <a:p>
            <a:pPr marL="0" lvl="0" indent="0" algn="l" rtl="0">
              <a:lnSpc>
                <a:spcPct val="115000"/>
              </a:lnSpc>
              <a:spcBef>
                <a:spcPts val="800"/>
              </a:spcBef>
              <a:spcAft>
                <a:spcPts val="0"/>
              </a:spcAft>
              <a:buClr>
                <a:schemeClr val="dk1"/>
              </a:buClr>
              <a:buSzPts val="1900"/>
              <a:buNone/>
            </a:pPr>
            <a:r>
              <a:rPr lang="en-GB" sz="1900"/>
              <a:t>Girls with visual impairments spoke of needing low vision devices. A few girls reported they had to give assistive device to a boy or theirs was stolen.</a:t>
            </a:r>
            <a:endParaRPr/>
          </a:p>
          <a:p>
            <a:pPr marL="0" lvl="0" indent="0" algn="l" rtl="0">
              <a:spcBef>
                <a:spcPts val="800"/>
              </a:spcBef>
              <a:spcAft>
                <a:spcPts val="0"/>
              </a:spcAft>
              <a:buClr>
                <a:schemeClr val="dk1"/>
              </a:buClr>
              <a:buSzPts val="2600"/>
              <a:buNone/>
            </a:pPr>
            <a:endParaRPr sz="2600"/>
          </a:p>
          <a:p>
            <a:pPr marL="285750" lvl="0" indent="-120650" algn="l" rtl="0">
              <a:spcBef>
                <a:spcPts val="900"/>
              </a:spcBef>
              <a:spcAft>
                <a:spcPts val="0"/>
              </a:spcAft>
              <a:buClr>
                <a:schemeClr val="dk1"/>
              </a:buClr>
              <a:buSzPts val="2600"/>
              <a:buFont typeface="Arial"/>
              <a:buNone/>
            </a:pPr>
            <a:endParaRPr sz="2600"/>
          </a:p>
          <a:p>
            <a:pPr marL="0" lvl="0" indent="0" algn="l" rtl="0">
              <a:spcBef>
                <a:spcPts val="900"/>
              </a:spcBef>
              <a:spcAft>
                <a:spcPts val="0"/>
              </a:spcAft>
              <a:buClr>
                <a:schemeClr val="dk1"/>
              </a:buClr>
              <a:buSzPts val="2600"/>
              <a:buNone/>
            </a:pPr>
            <a:endParaRPr sz="2600" b="1">
              <a:solidFill>
                <a:srgbClr val="000000"/>
              </a:solidFill>
            </a:endParaRPr>
          </a:p>
        </p:txBody>
      </p:sp>
      <p:sp>
        <p:nvSpPr>
          <p:cNvPr id="533" name="Google Shape;533;p5"/>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6"/>
          <p:cNvSpPr txBox="1">
            <a:spLocks noGrp="1"/>
          </p:cNvSpPr>
          <p:nvPr>
            <p:ph type="title"/>
          </p:nvPr>
        </p:nvSpPr>
        <p:spPr>
          <a:xfrm>
            <a:off x="457200" y="341784"/>
            <a:ext cx="8229600" cy="71072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960051"/>
              </a:buClr>
              <a:buSzPts val="3600"/>
              <a:buFont typeface="Arial"/>
              <a:buNone/>
            </a:pPr>
            <a:r>
              <a:rPr lang="en-GB" sz="3600">
                <a:latin typeface="Arial"/>
                <a:ea typeface="Arial"/>
                <a:cs typeface="Arial"/>
                <a:sym typeface="Arial"/>
              </a:rPr>
              <a:t>Peer relationships (boys and girls) </a:t>
            </a:r>
            <a:endParaRPr sz="3600"/>
          </a:p>
        </p:txBody>
      </p:sp>
      <p:sp>
        <p:nvSpPr>
          <p:cNvPr id="538" name="Google Shape;538;p6"/>
          <p:cNvSpPr txBox="1">
            <a:spLocks noGrp="1"/>
          </p:cNvSpPr>
          <p:nvPr>
            <p:ph type="body" idx="3"/>
          </p:nvPr>
        </p:nvSpPr>
        <p:spPr>
          <a:xfrm>
            <a:off x="457200" y="1140224"/>
            <a:ext cx="8229600" cy="4577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400"/>
              <a:buNone/>
            </a:pPr>
            <a:r>
              <a:rPr lang="en-GB" sz="2400" b="1"/>
              <a:t>Sierra Leone: </a:t>
            </a:r>
            <a:r>
              <a:rPr lang="en-GB" sz="2400"/>
              <a:t>both boys and girls with disabilities reported suffering from intentional and unintentional unkindness. Girls tended to express being mocked for their handwriting, facial expressions or equipment they used. Boys were mocked for being slow in their work or how they moved or spoke.  </a:t>
            </a:r>
            <a:endParaRPr/>
          </a:p>
          <a:p>
            <a:pPr marL="0" lvl="0" indent="0" algn="l" rtl="0">
              <a:spcBef>
                <a:spcPts val="900"/>
              </a:spcBef>
              <a:spcAft>
                <a:spcPts val="0"/>
              </a:spcAft>
              <a:buClr>
                <a:schemeClr val="dk1"/>
              </a:buClr>
              <a:buSzPts val="2400"/>
              <a:buNone/>
            </a:pPr>
            <a:endParaRPr sz="2400"/>
          </a:p>
          <a:p>
            <a:pPr marL="0" lvl="0" indent="0" algn="l" rtl="0">
              <a:spcBef>
                <a:spcPts val="900"/>
              </a:spcBef>
              <a:spcAft>
                <a:spcPts val="0"/>
              </a:spcAft>
              <a:buClr>
                <a:schemeClr val="dk1"/>
              </a:buClr>
              <a:buSzPts val="2400"/>
              <a:buNone/>
            </a:pPr>
            <a:r>
              <a:rPr lang="en-GB" sz="2400" b="1"/>
              <a:t>Cameroon:</a:t>
            </a:r>
            <a:r>
              <a:rPr lang="en-GB" sz="2400"/>
              <a:t> both boys and girls with disabilities expressed fears and stories of violence and abuse from their schoolmates. Boys tended to report rough physical behaviour. Girls were more likely to talk about emotional abuse and there were also concerns about their safety in the dormitories.</a:t>
            </a:r>
            <a:endParaRPr/>
          </a:p>
          <a:p>
            <a:pPr marL="285750" lvl="0" indent="-120650" algn="l" rtl="0">
              <a:spcBef>
                <a:spcPts val="900"/>
              </a:spcBef>
              <a:spcAft>
                <a:spcPts val="0"/>
              </a:spcAft>
              <a:buClr>
                <a:schemeClr val="dk1"/>
              </a:buClr>
              <a:buSzPts val="2600"/>
              <a:buFont typeface="Arial"/>
              <a:buNone/>
            </a:pPr>
            <a:endParaRPr sz="2600"/>
          </a:p>
          <a:p>
            <a:pPr marL="0" lvl="0" indent="0" algn="l" rtl="0">
              <a:spcBef>
                <a:spcPts val="900"/>
              </a:spcBef>
              <a:spcAft>
                <a:spcPts val="0"/>
              </a:spcAft>
              <a:buClr>
                <a:schemeClr val="dk1"/>
              </a:buClr>
              <a:buSzPts val="2600"/>
              <a:buNone/>
            </a:pPr>
            <a:endParaRPr sz="2600" b="1">
              <a:solidFill>
                <a:srgbClr val="000000"/>
              </a:solidFill>
            </a:endParaRPr>
          </a:p>
        </p:txBody>
      </p:sp>
      <p:sp>
        <p:nvSpPr>
          <p:cNvPr id="540" name="Google Shape;540;p6"/>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7"/>
          <p:cNvSpPr txBox="1">
            <a:spLocks noGrp="1"/>
          </p:cNvSpPr>
          <p:nvPr>
            <p:ph type="title"/>
          </p:nvPr>
        </p:nvSpPr>
        <p:spPr>
          <a:xfrm>
            <a:off x="457200" y="333384"/>
            <a:ext cx="8229600" cy="710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960051"/>
              </a:buClr>
              <a:buSzPts val="3600"/>
              <a:buFont typeface="Arial"/>
              <a:buNone/>
            </a:pPr>
            <a:r>
              <a:rPr lang="en-GB" sz="3600">
                <a:latin typeface="Arial"/>
                <a:ea typeface="Arial"/>
                <a:cs typeface="Arial"/>
                <a:sym typeface="Arial"/>
              </a:rPr>
              <a:t>Parental and community attitudes </a:t>
            </a:r>
            <a:endParaRPr sz="3600"/>
          </a:p>
        </p:txBody>
      </p:sp>
      <p:sp>
        <p:nvSpPr>
          <p:cNvPr id="545" name="Google Shape;545;p7"/>
          <p:cNvSpPr txBox="1">
            <a:spLocks noGrp="1"/>
          </p:cNvSpPr>
          <p:nvPr>
            <p:ph type="body" idx="3"/>
          </p:nvPr>
        </p:nvSpPr>
        <p:spPr>
          <a:xfrm>
            <a:off x="555625" y="1155549"/>
            <a:ext cx="8229600" cy="497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2000"/>
              <a:buNone/>
            </a:pPr>
            <a:r>
              <a:rPr lang="en-GB" sz="2200" b="1">
                <a:solidFill>
                  <a:srgbClr val="000000"/>
                </a:solidFill>
              </a:rPr>
              <a:t>Sierra Leone:</a:t>
            </a:r>
            <a:r>
              <a:rPr lang="en-GB" sz="2200">
                <a:solidFill>
                  <a:srgbClr val="000000"/>
                </a:solidFill>
              </a:rPr>
              <a:t> despite equity of rights progress, discriminatory practices in relation to girls persist. Some parents believed daughters ‘no use’ and their education a ‘waste of money’. Several parents felt girls more stigmatised and preferred daughters to study at home. Through the project, some girls were given additional support in the community - in some instances it provoked resentment from boys and/or their parents.</a:t>
            </a:r>
            <a:endParaRPr sz="2200">
              <a:solidFill>
                <a:srgbClr val="000000"/>
              </a:solidFill>
            </a:endParaRPr>
          </a:p>
          <a:p>
            <a:pPr marL="0" lvl="0" indent="0" algn="l" rtl="0">
              <a:spcBef>
                <a:spcPts val="1000"/>
              </a:spcBef>
              <a:spcAft>
                <a:spcPts val="0"/>
              </a:spcAft>
              <a:buClr>
                <a:srgbClr val="000000"/>
              </a:buClr>
              <a:buSzPts val="2000"/>
              <a:buNone/>
            </a:pPr>
            <a:r>
              <a:rPr lang="en-GB" sz="2200" b="1">
                <a:solidFill>
                  <a:srgbClr val="000000"/>
                </a:solidFill>
              </a:rPr>
              <a:t>Senegal:</a:t>
            </a:r>
            <a:r>
              <a:rPr lang="en-GB" sz="2200">
                <a:solidFill>
                  <a:srgbClr val="000000"/>
                </a:solidFill>
              </a:rPr>
              <a:t> girls with visual impairments were perceived to be more reliant on others and ‘more attached to their parents’.</a:t>
            </a:r>
            <a:endParaRPr sz="2200">
              <a:solidFill>
                <a:srgbClr val="000000"/>
              </a:solidFill>
            </a:endParaRPr>
          </a:p>
          <a:p>
            <a:pPr marL="0" lvl="0" indent="0" algn="l" rtl="0">
              <a:spcBef>
                <a:spcPts val="1000"/>
              </a:spcBef>
              <a:spcAft>
                <a:spcPts val="0"/>
              </a:spcAft>
              <a:buClr>
                <a:srgbClr val="000000"/>
              </a:buClr>
              <a:buSzPts val="2000"/>
              <a:buNone/>
            </a:pPr>
            <a:r>
              <a:rPr lang="en-GB" sz="2200" b="1">
                <a:solidFill>
                  <a:srgbClr val="000000"/>
                </a:solidFill>
              </a:rPr>
              <a:t>Cameroon: </a:t>
            </a:r>
            <a:r>
              <a:rPr lang="en-GB" sz="2200">
                <a:solidFill>
                  <a:srgbClr val="000000"/>
                </a:solidFill>
              </a:rPr>
              <a:t>girls talked about sympathetic views in the community more than boys. Emotional difficulties reported by parents more frequently mentioned in relation to boys with disabilities.</a:t>
            </a:r>
            <a:endParaRPr sz="1800"/>
          </a:p>
          <a:p>
            <a:pPr marL="0" lvl="0" indent="0" algn="l" rtl="0">
              <a:spcBef>
                <a:spcPts val="900"/>
              </a:spcBef>
              <a:spcAft>
                <a:spcPts val="0"/>
              </a:spcAft>
              <a:buClr>
                <a:schemeClr val="dk1"/>
              </a:buClr>
              <a:buSzPts val="2600"/>
              <a:buNone/>
            </a:pPr>
            <a:endParaRPr sz="2600" b="1">
              <a:solidFill>
                <a:srgbClr val="000000"/>
              </a:solidFill>
            </a:endParaRPr>
          </a:p>
        </p:txBody>
      </p:sp>
      <p:sp>
        <p:nvSpPr>
          <p:cNvPr id="547" name="Google Shape;547;p7"/>
          <p:cNvSpPr txBox="1">
            <a:spLocks noGrp="1"/>
          </p:cNvSpPr>
          <p:nvPr>
            <p:ph type="ftr" idx="11"/>
          </p:nvPr>
        </p:nvSpPr>
        <p:spPr>
          <a:xfrm>
            <a:off x="467544" y="6309320"/>
            <a:ext cx="5616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
          <p:cNvSpPr txBox="1">
            <a:spLocks noGrp="1"/>
          </p:cNvSpPr>
          <p:nvPr>
            <p:ph type="title"/>
          </p:nvPr>
        </p:nvSpPr>
        <p:spPr>
          <a:xfrm>
            <a:off x="1781625" y="333375"/>
            <a:ext cx="6252600" cy="71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960051"/>
              </a:buClr>
              <a:buSzPts val="2800"/>
              <a:buFont typeface="Arial"/>
              <a:buNone/>
            </a:pPr>
            <a:r>
              <a:rPr lang="en-GB" sz="3600"/>
              <a:t>Important ways forward</a:t>
            </a:r>
            <a:br>
              <a:rPr lang="en-GB" sz="2800"/>
            </a:br>
            <a:br>
              <a:rPr lang="en-GB" sz="2800"/>
            </a:br>
            <a:endParaRPr sz="2800"/>
          </a:p>
        </p:txBody>
      </p:sp>
      <p:sp>
        <p:nvSpPr>
          <p:cNvPr id="553" name="Google Shape;553;p8"/>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
        <p:nvSpPr>
          <p:cNvPr id="554" name="Google Shape;554;p8"/>
          <p:cNvSpPr txBox="1"/>
          <p:nvPr/>
        </p:nvSpPr>
        <p:spPr>
          <a:xfrm>
            <a:off x="457202" y="1052531"/>
            <a:ext cx="8229600" cy="52950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Arial"/>
                <a:ea typeface="Arial"/>
                <a:cs typeface="Arial"/>
                <a:sym typeface="Arial"/>
              </a:rPr>
              <a:t>Gender and disability intersect in a complex way and the impact of both needs to be recognised at all stages of an education process, Stay present to complexity  - avoid homogeny</a:t>
            </a:r>
            <a:endParaRPr sz="20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GB"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Arial"/>
                <a:ea typeface="Arial"/>
                <a:cs typeface="Arial"/>
                <a:sym typeface="Arial"/>
              </a:rPr>
              <a:t>Both disability and gender also intersect with social and cultural context - it is critical not to make assumptions about their impact on education; collecting context specific evidence is important.</a:t>
            </a:r>
            <a:endParaRPr sz="20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GB"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Arial"/>
                <a:ea typeface="Arial"/>
                <a:cs typeface="Arial"/>
                <a:sym typeface="Arial"/>
              </a:rPr>
              <a:t>There are factors that disadvantage both boys and girls with disabilities and need to be addressed eg. access to assistive devices, need for family support, transport to school, stigma.</a:t>
            </a:r>
            <a:endParaRPr/>
          </a:p>
          <a:p>
            <a:pPr marL="0" marR="0" lvl="0" indent="0" algn="l" rtl="0">
              <a:spcBef>
                <a:spcPts val="0"/>
              </a:spcBef>
              <a:spcAft>
                <a:spcPts val="0"/>
              </a:spcAft>
              <a:buNone/>
            </a:pPr>
            <a:endParaRPr sz="2000" b="0"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Noto Sans Symbols"/>
              <a:buChar char="∙"/>
            </a:pPr>
            <a:r>
              <a:rPr lang="en-GB" sz="2000" b="0" i="0" u="none" strike="noStrike" cap="none">
                <a:solidFill>
                  <a:schemeClr val="dk1"/>
                </a:solidFill>
                <a:latin typeface="Arial"/>
                <a:ea typeface="Arial"/>
                <a:cs typeface="Arial"/>
                <a:sym typeface="Arial"/>
              </a:rPr>
              <a:t>Gender plays an important role in determining children’s engagement with education and needs to be taken into account in developing school curricula and school environment.</a:t>
            </a:r>
            <a:endParaRPr sz="20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r>
              <a:rPr lang="en-GB"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764150" y="400650"/>
            <a:ext cx="7808700" cy="1048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960051"/>
              </a:buClr>
              <a:buSzPts val="2800"/>
              <a:buFont typeface="Arial"/>
              <a:buNone/>
            </a:pPr>
            <a:r>
              <a:rPr lang="en-GB" sz="3200"/>
              <a:t>What does this research add to our programme / global knowledge?</a:t>
            </a:r>
            <a:br>
              <a:rPr lang="en-GB" sz="3200"/>
            </a:br>
            <a:br>
              <a:rPr lang="en-GB" sz="3200"/>
            </a:br>
            <a:br>
              <a:rPr lang="en-GB" sz="3200"/>
            </a:br>
            <a:endParaRPr sz="3200"/>
          </a:p>
        </p:txBody>
      </p:sp>
      <p:sp>
        <p:nvSpPr>
          <p:cNvPr id="560" name="Google Shape;560;p9"/>
          <p:cNvSpPr txBox="1">
            <a:spLocks noGrp="1"/>
          </p:cNvSpPr>
          <p:nvPr>
            <p:ph type="ftr" idx="11"/>
          </p:nvPr>
        </p:nvSpPr>
        <p:spPr>
          <a:xfrm>
            <a:off x="467544" y="6309320"/>
            <a:ext cx="56166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Inclusive education CBPR in West Africa May 2021</a:t>
            </a:r>
            <a:endParaRPr/>
          </a:p>
        </p:txBody>
      </p:sp>
      <p:sp>
        <p:nvSpPr>
          <p:cNvPr id="561" name="Google Shape;561;p9"/>
          <p:cNvSpPr/>
          <p:nvPr/>
        </p:nvSpPr>
        <p:spPr>
          <a:xfrm>
            <a:off x="678425" y="1448851"/>
            <a:ext cx="7272900" cy="3960300"/>
          </a:xfrm>
          <a:prstGeom prst="rect">
            <a:avLst/>
          </a:prstGeom>
          <a:noFill/>
          <a:ln>
            <a:noFill/>
          </a:ln>
        </p:spPr>
        <p:txBody>
          <a:bodyPr spcFirstLastPara="1" wrap="square" lIns="91425" tIns="45700" rIns="91425" bIns="45700" anchor="t" anchorCtr="0">
            <a:spAutoFit/>
          </a:bodyPr>
          <a:lstStyle/>
          <a:p>
            <a:pPr marL="342900" marR="0" lvl="0" indent="-196850" algn="l" rtl="0">
              <a:spcBef>
                <a:spcPts val="0"/>
              </a:spcBef>
              <a:spcAft>
                <a:spcPts val="0"/>
              </a:spcAft>
              <a:buClr>
                <a:schemeClr val="dk1"/>
              </a:buClr>
              <a:buSzPts val="2300"/>
              <a:buFont typeface="Noto Sans Symbols"/>
              <a:buNone/>
            </a:pPr>
            <a:endParaRPr sz="2300">
              <a:solidFill>
                <a:schemeClr val="dk1"/>
              </a:solidFill>
              <a:latin typeface="Arial"/>
              <a:ea typeface="Arial"/>
              <a:cs typeface="Arial"/>
              <a:sym typeface="Arial"/>
            </a:endParaRPr>
          </a:p>
          <a:p>
            <a:pPr marL="457200" marR="0" lvl="0" indent="-374650" algn="l" rtl="0">
              <a:spcBef>
                <a:spcPts val="0"/>
              </a:spcBef>
              <a:spcAft>
                <a:spcPts val="0"/>
              </a:spcAft>
              <a:buClr>
                <a:schemeClr val="dk1"/>
              </a:buClr>
              <a:buSzPts val="2300"/>
              <a:buFont typeface="Arial"/>
              <a:buChar char="●"/>
            </a:pPr>
            <a:r>
              <a:rPr lang="en-GB" sz="2300">
                <a:solidFill>
                  <a:schemeClr val="dk1"/>
                </a:solidFill>
                <a:latin typeface="Arial"/>
                <a:ea typeface="Arial"/>
                <a:cs typeface="Arial"/>
                <a:sym typeface="Arial"/>
              </a:rPr>
              <a:t>Allows boys and girls with disabilities, their parents and teachers to shape the ongoing interventions in which they are involved. </a:t>
            </a:r>
            <a:endParaRPr/>
          </a:p>
          <a:p>
            <a:pPr marL="457200" marR="0" lvl="0" indent="0" algn="l" rtl="0">
              <a:spcBef>
                <a:spcPts val="0"/>
              </a:spcBef>
              <a:spcAft>
                <a:spcPts val="0"/>
              </a:spcAft>
              <a:buNone/>
            </a:pPr>
            <a:endParaRPr sz="2300">
              <a:solidFill>
                <a:schemeClr val="dk1"/>
              </a:solidFill>
              <a:latin typeface="Arial"/>
              <a:ea typeface="Arial"/>
              <a:cs typeface="Arial"/>
              <a:sym typeface="Arial"/>
            </a:endParaRPr>
          </a:p>
          <a:p>
            <a:pPr marL="457200" marR="0" lvl="0" indent="-374650" algn="l" rtl="0">
              <a:spcBef>
                <a:spcPts val="0"/>
              </a:spcBef>
              <a:spcAft>
                <a:spcPts val="0"/>
              </a:spcAft>
              <a:buSzPts val="2300"/>
              <a:buFont typeface="Arial"/>
              <a:buChar char="●"/>
            </a:pPr>
            <a:r>
              <a:rPr lang="en-GB" sz="2300">
                <a:solidFill>
                  <a:schemeClr val="dk1"/>
                </a:solidFill>
                <a:latin typeface="Arial"/>
                <a:ea typeface="Arial"/>
                <a:cs typeface="Arial"/>
                <a:sym typeface="Arial"/>
              </a:rPr>
              <a:t>Empowers community members to contribute and</a:t>
            </a:r>
            <a:r>
              <a:rPr lang="en-GB" sz="2300">
                <a:solidFill>
                  <a:srgbClr val="000000"/>
                </a:solidFill>
                <a:latin typeface="Arial"/>
                <a:ea typeface="Arial"/>
                <a:cs typeface="Arial"/>
                <a:sym typeface="Arial"/>
              </a:rPr>
              <a:t> share expertise, decision-making and ownership</a:t>
            </a:r>
            <a:endParaRPr/>
          </a:p>
          <a:p>
            <a:pPr marL="457200" marR="0" lvl="0" indent="0" algn="l" rtl="0">
              <a:spcBef>
                <a:spcPts val="0"/>
              </a:spcBef>
              <a:spcAft>
                <a:spcPts val="0"/>
              </a:spcAft>
              <a:buNone/>
            </a:pPr>
            <a:endParaRPr sz="2300">
              <a:solidFill>
                <a:schemeClr val="dk1"/>
              </a:solidFill>
              <a:latin typeface="Arial"/>
              <a:ea typeface="Arial"/>
              <a:cs typeface="Arial"/>
              <a:sym typeface="Arial"/>
            </a:endParaRPr>
          </a:p>
          <a:p>
            <a:pPr marL="457200" marR="0" lvl="0" indent="-374650" algn="l" rtl="0">
              <a:spcBef>
                <a:spcPts val="0"/>
              </a:spcBef>
              <a:spcAft>
                <a:spcPts val="0"/>
              </a:spcAft>
              <a:buClr>
                <a:schemeClr val="dk1"/>
              </a:buClr>
              <a:buSzPts val="2300"/>
              <a:buFont typeface="Arial"/>
              <a:buChar char="●"/>
            </a:pPr>
            <a:r>
              <a:rPr lang="en-GB" sz="2300">
                <a:solidFill>
                  <a:schemeClr val="dk1"/>
                </a:solidFill>
                <a:latin typeface="Arial"/>
                <a:ea typeface="Arial"/>
                <a:cs typeface="Arial"/>
                <a:sym typeface="Arial"/>
              </a:rPr>
              <a:t>Enables teachers, directors and inspectors to draft disability and gender action plans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Primary content">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006F62"/>
      </a:accent4>
      <a:accent5>
        <a:srgbClr val="FB6500"/>
      </a:accent5>
      <a:accent6>
        <a:srgbClr val="AF272F"/>
      </a:accent6>
      <a:hlink>
        <a:srgbClr val="960051"/>
      </a:hlink>
      <a:folHlink>
        <a:srgbClr val="006F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ages">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imary content">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006F62"/>
      </a:accent4>
      <a:accent5>
        <a:srgbClr val="FB6500"/>
      </a:accent5>
      <a:accent6>
        <a:srgbClr val="AF272F"/>
      </a:accent6>
      <a:hlink>
        <a:srgbClr val="960051"/>
      </a:hlink>
      <a:folHlink>
        <a:srgbClr val="006F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ll outs">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s yellow">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vers red">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vers blue">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ightsavers_40866260315">
  <a:themeElements>
    <a:clrScheme name="Sightsavers">
      <a:dk1>
        <a:srgbClr val="000000"/>
      </a:dk1>
      <a:lt1>
        <a:srgbClr val="FFFFFF"/>
      </a:lt1>
      <a:dk2>
        <a:srgbClr val="FFBB22"/>
      </a:dk2>
      <a:lt2>
        <a:srgbClr val="960051"/>
      </a:lt2>
      <a:accent1>
        <a:srgbClr val="FFBB22"/>
      </a:accent1>
      <a:accent2>
        <a:srgbClr val="960051"/>
      </a:accent2>
      <a:accent3>
        <a:srgbClr val="403A60"/>
      </a:accent3>
      <a:accent4>
        <a:srgbClr val="006F62"/>
      </a:accent4>
      <a:accent5>
        <a:srgbClr val="FB6500"/>
      </a:accent5>
      <a:accent6>
        <a:srgbClr val="AF272F"/>
      </a:accent6>
      <a:hlink>
        <a:srgbClr val="960051"/>
      </a:hlink>
      <a:folHlink>
        <a:srgbClr val="006F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On-screen Show (4:3)</PresentationFormat>
  <Paragraphs>74</Paragraphs>
  <Slides>10</Slides>
  <Notes>10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10</vt:i4>
      </vt:variant>
    </vt:vector>
  </HeadingPairs>
  <TitlesOfParts>
    <vt:vector size="22" baseType="lpstr">
      <vt:lpstr>Arial</vt:lpstr>
      <vt:lpstr>Calibri</vt:lpstr>
      <vt:lpstr>Georgia</vt:lpstr>
      <vt:lpstr>Noto Sans Symbols</vt:lpstr>
      <vt:lpstr>Primary content</vt:lpstr>
      <vt:lpstr>Images</vt:lpstr>
      <vt:lpstr>1_Primary content</vt:lpstr>
      <vt:lpstr>Call outs</vt:lpstr>
      <vt:lpstr>Covers yellow</vt:lpstr>
      <vt:lpstr>Covers red</vt:lpstr>
      <vt:lpstr>Covers blue</vt:lpstr>
      <vt:lpstr>sightsavers_40866260315</vt:lpstr>
      <vt:lpstr>Inclusive education CBPR in West Africa May 2021</vt:lpstr>
      <vt:lpstr>What is being asked?</vt:lpstr>
      <vt:lpstr>Methodology</vt:lpstr>
      <vt:lpstr>Data collection and analysis</vt:lpstr>
      <vt:lpstr>School and classroom environment </vt:lpstr>
      <vt:lpstr>Peer relationships (boys and girls) </vt:lpstr>
      <vt:lpstr>Parental and community attitudes </vt:lpstr>
      <vt:lpstr>Important ways forward  </vt:lpstr>
      <vt:lpstr>What does this research add to our programme / global knowledge?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education CBPR in West Africa May 2021</dc:title>
  <dc:creator>Brochet</dc:creator>
  <cp:lastModifiedBy>Gloria Diamond</cp:lastModifiedBy>
  <cp:revision>1</cp:revision>
  <dcterms:created xsi:type="dcterms:W3CDTF">2016-06-27T08:20:57Z</dcterms:created>
  <dcterms:modified xsi:type="dcterms:W3CDTF">2021-06-02T10:45:41Z</dcterms:modified>
</cp:coreProperties>
</file>